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0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8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0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6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0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1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4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96F39-BF06-4670-A27C-BD041B0FAECD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17592-62D4-4F60-A7F1-EF86C2BB44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7" y="692316"/>
            <a:ext cx="8198864" cy="28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93" y="4793524"/>
            <a:ext cx="8458201" cy="394773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FF0000"/>
                </a:solidFill>
              </a:rPr>
              <a:t>First Course of Special Machine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2622" y="3564155"/>
            <a:ext cx="6400800" cy="1184318"/>
          </a:xfrm>
          <a:prstGeom prst="rect">
            <a:avLst/>
          </a:prstGeom>
        </p:spPr>
        <p:txBody>
          <a:bodyPr/>
          <a:lstStyle/>
          <a:p>
            <a:r>
              <a:rPr lang="en-AU" sz="4000" dirty="0" smtClean="0"/>
              <a:t>Department of Electrical  Power and Machine Engineering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90165" y="5237166"/>
            <a:ext cx="30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By Qasim Al Azze               2018</a:t>
            </a:r>
            <a:endParaRPr lang="en-US" dirty="0"/>
          </a:p>
        </p:txBody>
      </p:sp>
      <p:sp>
        <p:nvSpPr>
          <p:cNvPr id="5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72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67713" y="5274225"/>
            <a:ext cx="268173" cy="192627"/>
          </a:xfrm>
          <a:custGeom>
            <a:avLst/>
            <a:gdLst/>
            <a:ahLst/>
            <a:cxnLst/>
            <a:rect l="l" t="t" r="r" b="b"/>
            <a:pathLst>
              <a:path w="221614" h="300354">
                <a:moveTo>
                  <a:pt x="110807" y="0"/>
                </a:moveTo>
                <a:lnTo>
                  <a:pt x="68272" y="10998"/>
                </a:lnTo>
                <a:lnTo>
                  <a:pt x="32461" y="43980"/>
                </a:lnTo>
                <a:lnTo>
                  <a:pt x="8115" y="92525"/>
                </a:lnTo>
                <a:lnTo>
                  <a:pt x="0" y="150177"/>
                </a:lnTo>
                <a:lnTo>
                  <a:pt x="2028" y="180140"/>
                </a:lnTo>
                <a:lnTo>
                  <a:pt x="18259" y="233241"/>
                </a:lnTo>
                <a:lnTo>
                  <a:pt x="49532" y="275617"/>
                </a:lnTo>
                <a:lnTo>
                  <a:pt x="88714" y="297606"/>
                </a:lnTo>
                <a:lnTo>
                  <a:pt x="110807" y="300355"/>
                </a:lnTo>
                <a:lnTo>
                  <a:pt x="132919" y="297605"/>
                </a:lnTo>
                <a:lnTo>
                  <a:pt x="172094" y="275612"/>
                </a:lnTo>
                <a:lnTo>
                  <a:pt x="203355" y="233241"/>
                </a:lnTo>
                <a:lnTo>
                  <a:pt x="219586" y="180140"/>
                </a:lnTo>
                <a:lnTo>
                  <a:pt x="221615" y="150177"/>
                </a:lnTo>
                <a:lnTo>
                  <a:pt x="219586" y="120214"/>
                </a:lnTo>
                <a:lnTo>
                  <a:pt x="203355" y="67113"/>
                </a:lnTo>
                <a:lnTo>
                  <a:pt x="172090" y="24742"/>
                </a:lnTo>
                <a:lnTo>
                  <a:pt x="132914" y="2749"/>
                </a:lnTo>
                <a:lnTo>
                  <a:pt x="110807" y="0"/>
                </a:lnTo>
                <a:close/>
              </a:path>
            </a:pathLst>
          </a:custGeom>
          <a:solidFill>
            <a:srgbClr val="C7CE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0231" y="1555023"/>
            <a:ext cx="2189180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730"/>
              </a:lnSpc>
              <a:tabLst>
                <a:tab pos="337185" algn="l"/>
                <a:tab pos="687705" algn="l"/>
                <a:tab pos="1031240" algn="l"/>
                <a:tab pos="1359535" algn="l"/>
                <a:tab pos="1677035" algn="l"/>
              </a:tabLst>
            </a:pPr>
            <a:r>
              <a:rPr sz="1600" spc="-145" dirty="0">
                <a:solidFill>
                  <a:srgbClr val="939598"/>
                </a:solidFill>
                <a:latin typeface="Lucida Sans Unicode"/>
                <a:cs typeface="Lucida Sans Unicode"/>
              </a:rPr>
              <a:t>C	</a:t>
            </a:r>
            <a:r>
              <a:rPr sz="1600" spc="-5" dirty="0">
                <a:solidFill>
                  <a:srgbClr val="939598"/>
                </a:solidFill>
                <a:latin typeface="Lucida Sans Unicode"/>
                <a:cs typeface="Lucida Sans Unicode"/>
              </a:rPr>
              <a:t>H	</a:t>
            </a:r>
            <a:r>
              <a:rPr sz="1600" spc="5" dirty="0">
                <a:solidFill>
                  <a:srgbClr val="939598"/>
                </a:solidFill>
                <a:latin typeface="Lucida Sans Unicode"/>
                <a:cs typeface="Lucida Sans Unicode"/>
              </a:rPr>
              <a:t>A	</a:t>
            </a:r>
            <a:r>
              <a:rPr sz="1600" spc="110" dirty="0">
                <a:solidFill>
                  <a:srgbClr val="939598"/>
                </a:solidFill>
                <a:latin typeface="Lucida Sans Unicode"/>
                <a:cs typeface="Lucida Sans Unicode"/>
              </a:rPr>
              <a:t>P	</a:t>
            </a:r>
            <a:r>
              <a:rPr sz="1600" spc="-105" dirty="0">
                <a:solidFill>
                  <a:srgbClr val="939598"/>
                </a:solidFill>
                <a:latin typeface="Lucida Sans Unicode"/>
                <a:cs typeface="Lucida Sans Unicode"/>
              </a:rPr>
              <a:t>T	</a:t>
            </a:r>
            <a:r>
              <a:rPr sz="1600" spc="65" dirty="0">
                <a:solidFill>
                  <a:srgbClr val="939598"/>
                </a:solidFill>
                <a:latin typeface="Lucida Sans Unicode"/>
                <a:cs typeface="Lucida Sans Unicode"/>
              </a:rPr>
              <a:t>E</a:t>
            </a:r>
            <a:endParaRPr sz="1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3061" y="1025931"/>
            <a:ext cx="2078531" cy="1461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380"/>
              </a:lnSpc>
            </a:pPr>
            <a:r>
              <a:rPr sz="2400" spc="30" baseline="100694" dirty="0">
                <a:solidFill>
                  <a:srgbClr val="939598"/>
                </a:solidFill>
                <a:latin typeface="Lucida Sans Unicode"/>
                <a:cs typeface="Lucida Sans Unicode"/>
              </a:rPr>
              <a:t>R</a:t>
            </a:r>
            <a:r>
              <a:rPr sz="11000" spc="-940" dirty="0">
                <a:solidFill>
                  <a:srgbClr val="F5821F"/>
                </a:solidFill>
                <a:latin typeface="Lucida Sans Unicode"/>
                <a:cs typeface="Lucida Sans Unicode"/>
              </a:rPr>
              <a:t>36</a:t>
            </a:r>
            <a:endParaRPr sz="110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2952" y="511542"/>
            <a:ext cx="133087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25" dirty="0">
                <a:solidFill>
                  <a:srgbClr val="262223"/>
                </a:solidFill>
                <a:latin typeface="Arial"/>
                <a:cs typeface="Arial"/>
              </a:rPr>
              <a:t>CONTENTS</a:t>
            </a:r>
            <a:endParaRPr sz="15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50992" y="2017653"/>
          <a:ext cx="6950975" cy="461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4157"/>
                <a:gridCol w="2162594"/>
                <a:gridCol w="3934224"/>
              </a:tblGrid>
              <a:tr h="284419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51815">
                      <a:solidFill>
                        <a:srgbClr val="FED5B1"/>
                      </a:solidFill>
                      <a:prstDash val="solid"/>
                    </a:lnT>
                    <a:solidFill>
                      <a:srgbClr val="FFFCD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900" b="1" spc="-10" dirty="0">
                          <a:solidFill>
                            <a:srgbClr val="005AAA"/>
                          </a:solidFill>
                          <a:latin typeface="Arial"/>
                          <a:cs typeface="Arial"/>
                        </a:rPr>
                        <a:t>Learning</a:t>
                      </a:r>
                      <a:r>
                        <a:rPr sz="900" b="1" spc="55" dirty="0">
                          <a:solidFill>
                            <a:srgbClr val="005AAA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15" dirty="0">
                          <a:solidFill>
                            <a:srgbClr val="005AAA"/>
                          </a:solidFill>
                          <a:latin typeface="Arial"/>
                          <a:cs typeface="Arial"/>
                        </a:rPr>
                        <a:t>Objectives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83077" marB="0">
                    <a:lnT w="51815">
                      <a:solidFill>
                        <a:srgbClr val="FED5B1"/>
                      </a:solidFill>
                      <a:prstDash val="solid"/>
                    </a:lnT>
                    <a:lnB w="24384">
                      <a:solidFill>
                        <a:srgbClr val="00AEEF"/>
                      </a:solidFill>
                      <a:prstDash val="solid"/>
                    </a:lnB>
                    <a:solidFill>
                      <a:srgbClr val="FFFCD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71755" marR="275590">
                        <a:lnSpc>
                          <a:spcPct val="100000"/>
                        </a:lnSpc>
                      </a:pPr>
                      <a:r>
                        <a:rPr sz="1900" b="1" spc="-75" dirty="0">
                          <a:solidFill>
                            <a:srgbClr val="231F20"/>
                          </a:solidFill>
                          <a:latin typeface="Bookman Old Style"/>
                          <a:cs typeface="Bookman Old Style"/>
                        </a:rPr>
                        <a:t>SINGLE-PHASE  </a:t>
                      </a:r>
                      <a:r>
                        <a:rPr sz="1900" b="1" spc="-70" dirty="0">
                          <a:solidFill>
                            <a:srgbClr val="231F20"/>
                          </a:solidFill>
                          <a:latin typeface="Bookman Old Style"/>
                          <a:cs typeface="Bookman Old Style"/>
                        </a:rPr>
                        <a:t>MOTORS</a:t>
                      </a:r>
                      <a:endParaRPr sz="1900">
                        <a:latin typeface="Bookman Old Style"/>
                        <a:cs typeface="Bookman Old Style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492125">
                        <a:lnSpc>
                          <a:spcPct val="100000"/>
                        </a:lnSpc>
                      </a:pPr>
                      <a:r>
                        <a:rPr sz="1500" i="1" baseline="-5208" dirty="0">
                          <a:solidFill>
                            <a:srgbClr val="ED1C24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500" i="1" spc="-315" baseline="-5208" dirty="0">
                          <a:solidFill>
                            <a:srgbClr val="ED1C2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Single </a:t>
                      </a:r>
                      <a:r>
                        <a:rPr sz="6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phase</a:t>
                      </a:r>
                      <a:r>
                        <a:rPr sz="600" spc="-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motor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2036" marB="0">
                    <a:lnT w="51815">
                      <a:solidFill>
                        <a:srgbClr val="FED5B1"/>
                      </a:solidFill>
                      <a:prstDash val="solid"/>
                    </a:lnT>
                  </a:tcPr>
                </a:tc>
              </a:tr>
              <a:tr h="4329581">
                <a:tc gridSpan="2">
                  <a:txBody>
                    <a:bodyPr/>
                    <a:lstStyle/>
                    <a:p>
                      <a:pPr marL="905510" marR="325120" indent="-206375">
                        <a:lnSpc>
                          <a:spcPct val="103200"/>
                        </a:lnSpc>
                        <a:spcBef>
                          <a:spcPts val="62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Types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Single-phase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5510" marR="246379" indent="-206375">
                        <a:lnSpc>
                          <a:spcPct val="103200"/>
                        </a:lnSpc>
                        <a:spcBef>
                          <a:spcPts val="4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Single-phase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Induction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889635" marR="332105" indent="-190500">
                        <a:lnSpc>
                          <a:spcPct val="103200"/>
                        </a:lnSpc>
                        <a:spcBef>
                          <a:spcPts val="4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Double-field </a:t>
                      </a:r>
                      <a:r>
                        <a:rPr sz="600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Revolin</a:t>
                      </a:r>
                      <a:r>
                        <a:rPr sz="600" spc="-2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  </a:t>
                      </a:r>
                      <a:r>
                        <a:rPr sz="600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Theory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894080" marR="365125" indent="-194945" algn="just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Making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Single-phase 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Induction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1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r>
                        <a:rPr sz="600" spc="-1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Self- 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starting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890269" marR="246379" indent="-191135">
                        <a:lnSpc>
                          <a:spcPct val="103200"/>
                        </a:lnSpc>
                        <a:spcBef>
                          <a:spcPts val="4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Equivalent </a:t>
                      </a:r>
                      <a:r>
                        <a:rPr sz="6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Circ 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uit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  Single-phase</a:t>
                      </a:r>
                      <a:r>
                        <a:rPr sz="600" spc="-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Induction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738505" algn="ctr">
                        <a:lnSpc>
                          <a:spcPts val="1080"/>
                        </a:lnSpc>
                      </a:pP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 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without Core</a:t>
                      </a:r>
                      <a:r>
                        <a:rPr sz="600" spc="-1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Loss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6144" marR="229870" indent="-207010">
                        <a:lnSpc>
                          <a:spcPct val="101099"/>
                        </a:lnSpc>
                        <a:spcBef>
                          <a:spcPts val="9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Equivalent Cuicuit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With 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Core</a:t>
                      </a:r>
                      <a:r>
                        <a:rPr sz="600" spc="-9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Loss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5510" marR="114935" indent="-206375">
                        <a:lnSpc>
                          <a:spcPct val="101099"/>
                        </a:lnSpc>
                        <a:spcBef>
                          <a:spcPts val="9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Types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Capa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citors Start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5510" marR="135890" indent="-206375">
                        <a:lnSpc>
                          <a:spcPct val="101099"/>
                        </a:lnSpc>
                        <a:spcBef>
                          <a:spcPts val="9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Capa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citor</a:t>
                      </a:r>
                      <a:r>
                        <a:rPr sz="600" spc="-1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Start-and-Run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5510" marR="38735" indent="-206375">
                        <a:lnSpc>
                          <a:spcPct val="101099"/>
                        </a:lnSpc>
                        <a:spcBef>
                          <a:spcPts val="9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Shad </a:t>
                      </a:r>
                      <a:r>
                        <a:rPr sz="600" spc="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ed-pole</a:t>
                      </a:r>
                      <a:r>
                        <a:rPr sz="6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Single-phase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Repulsion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Type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2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Repulsion Mo</a:t>
                      </a:r>
                      <a:r>
                        <a:rPr sz="600" spc="-1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Repulsion </a:t>
                      </a:r>
                      <a:r>
                        <a:rPr sz="6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Prin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ciple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5510" marR="130175" indent="-206375">
                        <a:lnSpc>
                          <a:spcPct val="103200"/>
                        </a:lnSpc>
                        <a:spcBef>
                          <a:spcPts val="114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Com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pensated</a:t>
                      </a:r>
                      <a:r>
                        <a:rPr sz="600" spc="-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Repulsion  </a:t>
                      </a:r>
                      <a:r>
                        <a:rPr sz="600" spc="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893444" marR="99695" indent="-194310">
                        <a:lnSpc>
                          <a:spcPct val="103200"/>
                        </a:lnSpc>
                        <a:spcBef>
                          <a:spcPts val="4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Repulsion-start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Induction- 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Run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114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Repulsion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Induction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19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 </a:t>
                      </a:r>
                      <a:r>
                        <a:rPr sz="600" spc="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A.C.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Series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2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 </a:t>
                      </a:r>
                      <a:r>
                        <a:rPr sz="600" spc="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Universal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1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905510" marR="43815" indent="-206375">
                        <a:lnSpc>
                          <a:spcPct val="101099"/>
                        </a:lnSpc>
                        <a:spcBef>
                          <a:spcPts val="16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Spee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 c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ontrol of </a:t>
                      </a:r>
                      <a:r>
                        <a:rPr sz="600" spc="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Universal  </a:t>
                      </a:r>
                      <a:r>
                        <a:rPr sz="600" spc="5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1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600" spc="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600" spc="-6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</a:t>
                      </a:r>
                      <a:r>
                        <a:rPr sz="600" spc="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Reluctanc </a:t>
                      </a:r>
                      <a:r>
                        <a:rPr sz="6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6997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600" dirty="0">
                          <a:solidFill>
                            <a:srgbClr val="ED1C24"/>
                          </a:solidFill>
                          <a:latin typeface="MS PGothic"/>
                          <a:cs typeface="MS PGothic"/>
                        </a:rPr>
                        <a:t>➣  </a:t>
                      </a:r>
                      <a:r>
                        <a:rPr sz="6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Hysteresis </a:t>
                      </a:r>
                      <a:r>
                        <a:rPr sz="600" spc="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</a:t>
                      </a:r>
                      <a:r>
                        <a:rPr sz="600" spc="-18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600" spc="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49212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sz="1000" b="1" spc="25" dirty="0">
                          <a:solidFill>
                            <a:srgbClr val="262223"/>
                          </a:solidFill>
                          <a:latin typeface="Arial"/>
                          <a:cs typeface="Arial"/>
                        </a:rPr>
                        <a:t>CONTENTS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498" marB="0">
                    <a:solidFill>
                      <a:srgbClr val="FFFC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T w="51815">
                      <a:solidFill>
                        <a:srgbClr val="FED5B1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705242" y="3221712"/>
            <a:ext cx="4954407" cy="1953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960648" y="5880607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173191" y="6002513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56663" y="407245"/>
            <a:ext cx="1559311" cy="3583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7679" y="407245"/>
            <a:ext cx="1524627" cy="3583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56663" y="5880613"/>
            <a:ext cx="1559311" cy="3583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97679" y="5880613"/>
            <a:ext cx="1524627" cy="3583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493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1368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66221" y="1192656"/>
            <a:ext cx="2249885" cy="1247797"/>
          </a:xfrm>
          <a:custGeom>
            <a:avLst/>
            <a:gdLst/>
            <a:ahLst/>
            <a:cxnLst/>
            <a:rect l="l" t="t" r="r" b="b"/>
            <a:pathLst>
              <a:path w="1859279" h="1945639">
                <a:moveTo>
                  <a:pt x="0" y="0"/>
                </a:moveTo>
                <a:lnTo>
                  <a:pt x="1859152" y="0"/>
                </a:lnTo>
                <a:lnTo>
                  <a:pt x="1859152" y="1945512"/>
                </a:lnTo>
                <a:lnTo>
                  <a:pt x="0" y="1945512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35454" y="3983668"/>
            <a:ext cx="2679423" cy="1310106"/>
          </a:xfrm>
          <a:custGeom>
            <a:avLst/>
            <a:gdLst/>
            <a:ahLst/>
            <a:cxnLst/>
            <a:rect l="l" t="t" r="r" b="b"/>
            <a:pathLst>
              <a:path w="2214245" h="2042795">
                <a:moveTo>
                  <a:pt x="0" y="0"/>
                </a:moveTo>
                <a:lnTo>
                  <a:pt x="2214245" y="0"/>
                </a:lnTo>
                <a:lnTo>
                  <a:pt x="2214245" y="2042795"/>
                </a:lnTo>
                <a:lnTo>
                  <a:pt x="0" y="2042795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21132" y="1013225"/>
            <a:ext cx="3725988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55930" algn="l"/>
              </a:tabLst>
            </a:pP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36.1.	</a:t>
            </a:r>
            <a:r>
              <a:rPr sz="1100" b="1" spc="-5" dirty="0">
                <a:solidFill>
                  <a:srgbClr val="ED1C24"/>
                </a:solidFill>
                <a:latin typeface="Arial"/>
                <a:cs typeface="Arial"/>
              </a:rPr>
              <a:t>Types </a:t>
            </a:r>
            <a:r>
              <a:rPr sz="1100" b="1" spc="-10" dirty="0">
                <a:solidFill>
                  <a:srgbClr val="ED1C24"/>
                </a:solidFill>
                <a:latin typeface="Arial"/>
                <a:cs typeface="Arial"/>
              </a:rPr>
              <a:t>of </a:t>
            </a:r>
            <a:r>
              <a:rPr sz="1100" b="1" spc="-5" dirty="0">
                <a:solidFill>
                  <a:srgbClr val="ED1C24"/>
                </a:solidFill>
                <a:latin typeface="Arial"/>
                <a:cs typeface="Arial"/>
              </a:rPr>
              <a:t>Single-Phase</a:t>
            </a:r>
            <a:r>
              <a:rPr sz="1100" b="1" spc="-6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ED1C24"/>
                </a:solidFill>
                <a:latin typeface="Arial"/>
                <a:cs typeface="Arial"/>
              </a:rPr>
              <a:t>Motors</a:t>
            </a:r>
            <a:endParaRPr sz="1100">
              <a:latin typeface="Arial"/>
              <a:cs typeface="Arial"/>
            </a:endParaRPr>
          </a:p>
          <a:p>
            <a:pPr marL="12700" marR="5080" indent="228600" algn="just">
              <a:lnSpc>
                <a:spcPct val="100299"/>
              </a:lnSpc>
              <a:spcBef>
                <a:spcPts val="625"/>
              </a:spcBef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motors,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designed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operate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single-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phase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supply,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manufactured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large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number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types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perform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wide variety of useful services in home, offices,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factories,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workshops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business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establishments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etc.</a:t>
            </a:r>
            <a:r>
              <a:rPr sz="1000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Small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particularly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fractional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kilo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watt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sizes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better  known than any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other.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fact, most of the new products of  the manufacturers of space vehicles, aircrafts, business ma-  chines and power tools etc. have been possible due to the  advances made in the design of fractional-kilowatt motors.  Since the performance requirements of the various applica-  tions differ so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widely,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motor-manufacturing industry</a:t>
            </a:r>
            <a:r>
              <a:rPr sz="1000" spc="-1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has  developed many different types of such motors, each being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designed to meet specific</a:t>
            </a:r>
            <a:r>
              <a:rPr sz="1000" spc="-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demands.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1132" y="2463993"/>
            <a:ext cx="6120333" cy="2167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255" indent="2286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classified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under,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depending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their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construction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method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  starting</a:t>
            </a:r>
            <a:r>
              <a:rPr sz="1000" spc="-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265" algn="l"/>
                <a:tab pos="469900" algn="l"/>
              </a:tabLst>
            </a:pPr>
            <a:r>
              <a:rPr sz="10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Induction Motors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(split-phase, capacitor and shaded-pole</a:t>
            </a:r>
            <a:r>
              <a:rPr sz="1000" spc="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etc.)</a:t>
            </a:r>
            <a:endParaRPr sz="10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265" algn="l"/>
                <a:tab pos="469900" algn="l"/>
              </a:tabLst>
            </a:pPr>
            <a:r>
              <a:rPr sz="10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Repulsion Motors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(sometime called Inductive-Series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Motors)</a:t>
            </a:r>
            <a:endParaRPr sz="10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215"/>
              </a:spcBef>
              <a:buFont typeface="Times New Roman"/>
              <a:buAutoNum type="arabicPeriod"/>
              <a:tabLst>
                <a:tab pos="469265" algn="l"/>
                <a:tab pos="469900" algn="l"/>
              </a:tabLst>
            </a:pP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A.C. Series</a:t>
            </a:r>
            <a:r>
              <a:rPr sz="1000" b="1" i="1" spc="-7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Motor</a:t>
            </a:r>
            <a:endParaRPr sz="10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90"/>
              </a:spcBef>
              <a:buFont typeface="Times New Roman"/>
              <a:buAutoNum type="arabicPeriod"/>
              <a:tabLst>
                <a:tab pos="469265" algn="l"/>
                <a:tab pos="469900" algn="l"/>
              </a:tabLst>
            </a:pP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Un-excited Synchronous</a:t>
            </a:r>
            <a:r>
              <a:rPr sz="1000" b="1" i="1" spc="14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Motors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36.2. </a:t>
            </a:r>
            <a:r>
              <a:rPr sz="1100" b="1" spc="31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ED1C24"/>
                </a:solidFill>
                <a:latin typeface="Arial"/>
                <a:cs typeface="Arial"/>
              </a:rPr>
              <a:t>Single- </a:t>
            </a: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phase Induction</a:t>
            </a:r>
            <a:r>
              <a:rPr sz="1100" b="1" spc="4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ED1C24"/>
                </a:solidFill>
                <a:latin typeface="Arial"/>
                <a:cs typeface="Arial"/>
              </a:rPr>
              <a:t>Motor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505"/>
              </a:spcBef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Constructionally,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more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less,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similar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polyphase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induction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except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r>
              <a:rPr sz="1000" b="1" spc="-7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provided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r>
              <a:rPr sz="1000" b="1" spc="-7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centrifugal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switch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used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some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types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 motors, in order to cut out a winding, used only for starting purposes. It has distributed stator  winding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squirrel-cage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rotor.</a:t>
            </a:r>
            <a:r>
              <a:rPr sz="1000" spc="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fed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single-phase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supply,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produces  a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(or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field)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only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alternating</a:t>
            </a:r>
            <a:r>
              <a:rPr sz="1000" b="1" i="1" spc="-10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.</a:t>
            </a: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e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.</a:t>
            </a:r>
            <a:r>
              <a:rPr sz="1000" b="1" spc="-5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alternates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along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space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axis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only.</a:t>
            </a:r>
            <a:r>
              <a:rPr sz="1000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not  a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synchronously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revolving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rotating)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case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two-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three-phase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21131" y="3935938"/>
            <a:ext cx="3222684" cy="1897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fed from a 2-or 3-phase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supply. Now,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 alternating  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pulsating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acting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stationary</a:t>
            </a:r>
            <a:r>
              <a:rPr sz="1000" b="1" i="1" spc="-5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squirrel-cage  rotor cannot produce rotation (only a revolving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  can). That is why a single-phase motor is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not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self- 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 marR="6350" indent="228600" algn="just">
              <a:lnSpc>
                <a:spcPct val="100000"/>
              </a:lnSpc>
              <a:spcBef>
                <a:spcPts val="215"/>
              </a:spcBef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However,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machine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given  an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initial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(or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small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motor)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otherwise,  </a:t>
            </a: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in </a:t>
            </a:r>
            <a:r>
              <a:rPr sz="10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either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direction, then immediately a torque arises  and the motor accelerates to its final speed (unless  the applied torque is too</a:t>
            </a:r>
            <a:r>
              <a:rPr sz="1000" spc="-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high).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 peculiar behaviour of the motor has been  explained in two ways :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two -field or double-  field revolving theory and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cross-field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theory.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Only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first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theory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discussed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briefly.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1131" y="5423195"/>
            <a:ext cx="6116491" cy="5411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67995" algn="l"/>
              </a:tabLst>
            </a:pP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36.3.	</a:t>
            </a:r>
            <a:r>
              <a:rPr sz="1100" b="1" spc="10" dirty="0">
                <a:solidFill>
                  <a:srgbClr val="ED1C24"/>
                </a:solidFill>
                <a:latin typeface="Arial"/>
                <a:cs typeface="Arial"/>
              </a:rPr>
              <a:t>Double-field </a:t>
            </a:r>
            <a:r>
              <a:rPr sz="1100" b="1" spc="-5" dirty="0">
                <a:solidFill>
                  <a:srgbClr val="ED1C24"/>
                </a:solidFill>
                <a:latin typeface="Arial"/>
                <a:cs typeface="Arial"/>
              </a:rPr>
              <a:t>Revolving</a:t>
            </a:r>
            <a:r>
              <a:rPr sz="1100" b="1" spc="-8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ED1C24"/>
                </a:solidFill>
                <a:latin typeface="Arial"/>
                <a:cs typeface="Arial"/>
              </a:rPr>
              <a:t>Theory</a:t>
            </a:r>
            <a:endParaRPr sz="1100">
              <a:latin typeface="Arial"/>
              <a:cs typeface="Arial"/>
            </a:endParaRPr>
          </a:p>
          <a:p>
            <a:pPr marL="12700" marR="5080" indent="228600">
              <a:lnSpc>
                <a:spcPct val="100000"/>
              </a:lnSpc>
              <a:spcBef>
                <a:spcPts val="530"/>
              </a:spcBef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theory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makes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use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idea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alternating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uni-axial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quantity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can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represented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two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oppositely-rotating vectors of half magnitude.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Accordingly,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 </a:t>
            </a:r>
            <a:r>
              <a:rPr sz="1000" b="1" i="1" spc="-30" dirty="0">
                <a:solidFill>
                  <a:srgbClr val="EC008C"/>
                </a:solidFill>
                <a:latin typeface="Times New Roman"/>
                <a:cs typeface="Times New Roman"/>
              </a:rPr>
              <a:t>alternating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sinusoidal flux can    be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56095" y="4072446"/>
            <a:ext cx="2442391" cy="1054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71033" y="1248612"/>
            <a:ext cx="2057255" cy="8955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66221" y="1192656"/>
            <a:ext cx="2249885" cy="1956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 marL="71755" marR="66040" algn="just">
              <a:lnSpc>
                <a:spcPct val="100000"/>
              </a:lnSpc>
              <a:spcBef>
                <a:spcPts val="535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Split-phase </a:t>
            </a:r>
            <a:r>
              <a:rPr sz="800" spc="-10" dirty="0">
                <a:solidFill>
                  <a:srgbClr val="231F20"/>
                </a:solidFill>
                <a:latin typeface="Arial"/>
                <a:cs typeface="Arial"/>
              </a:rPr>
              <a:t>motor.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Switch mechanism  disconnects start winding when motor 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reached three-fourths of rated</a:t>
            </a:r>
            <a:r>
              <a:rPr sz="8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speed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35454" y="3983668"/>
            <a:ext cx="2679423" cy="20467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00">
              <a:latin typeface="Times New Roman"/>
              <a:cs typeface="Times New Roman"/>
            </a:endParaRPr>
          </a:p>
          <a:p>
            <a:pPr marL="497840">
              <a:lnSpc>
                <a:spcPct val="100000"/>
              </a:lnSpc>
              <a:spcBef>
                <a:spcPts val="5"/>
              </a:spcBef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Single-phase induction</a:t>
            </a:r>
            <a:r>
              <a:rPr sz="8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motor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960648" y="40723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007283" y="431955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57805" y="458730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9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1369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20456" y="3932191"/>
            <a:ext cx="1895651" cy="771321"/>
          </a:xfrm>
          <a:custGeom>
            <a:avLst/>
            <a:gdLst/>
            <a:ahLst/>
            <a:cxnLst/>
            <a:rect l="l" t="t" r="r" b="b"/>
            <a:pathLst>
              <a:path w="1566545" h="1202690">
                <a:moveTo>
                  <a:pt x="0" y="0"/>
                </a:moveTo>
                <a:lnTo>
                  <a:pt x="1566418" y="0"/>
                </a:lnTo>
                <a:lnTo>
                  <a:pt x="1566418" y="1202563"/>
                </a:lnTo>
                <a:lnTo>
                  <a:pt x="0" y="120256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44951" y="1577502"/>
            <a:ext cx="6071155" cy="2090386"/>
          </a:xfrm>
          <a:custGeom>
            <a:avLst/>
            <a:gdLst/>
            <a:ahLst/>
            <a:cxnLst/>
            <a:rect l="l" t="t" r="r" b="b"/>
            <a:pathLst>
              <a:path w="5017135" h="3259454">
                <a:moveTo>
                  <a:pt x="0" y="0"/>
                </a:moveTo>
                <a:lnTo>
                  <a:pt x="5017008" y="0"/>
                </a:lnTo>
                <a:lnTo>
                  <a:pt x="5017008" y="3259328"/>
                </a:lnTo>
                <a:lnTo>
                  <a:pt x="0" y="3259328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13755" y="4890194"/>
            <a:ext cx="6117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0665" marR="5080" indent="-228600" algn="just">
              <a:lnSpc>
                <a:spcPct val="100000"/>
              </a:lnSpc>
            </a:pPr>
            <a:r>
              <a:rPr sz="900" dirty="0">
                <a:solidFill>
                  <a:srgbClr val="ED1C24"/>
                </a:solidFill>
                <a:latin typeface="Times New Roman"/>
                <a:cs typeface="Times New Roman"/>
              </a:rPr>
              <a:t>*</a:t>
            </a:r>
            <a:r>
              <a:rPr sz="900" spc="45" dirty="0">
                <a:solidFill>
                  <a:srgbClr val="ED1C24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example, a flux given by </a:t>
            </a:r>
            <a:r>
              <a:rPr sz="900" spc="-5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900" i="1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cos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ft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 equivalent to two fluxes revolving in opposite directions,  each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magnitude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1/2</a:t>
            </a:r>
            <a:r>
              <a:rPr sz="900" spc="-5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angular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velocity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spc="-5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900" spc="1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noted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Euler’s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expressions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for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cos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provides interesting justification for the decomposition of a pulsating flux.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His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expression</a:t>
            </a:r>
            <a:r>
              <a:rPr sz="9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31966" y="5220575"/>
            <a:ext cx="504071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cos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44983" y="5274306"/>
            <a:ext cx="538650" cy="0"/>
          </a:xfrm>
          <a:custGeom>
            <a:avLst/>
            <a:gdLst/>
            <a:ahLst/>
            <a:cxnLst/>
            <a:rect l="l" t="t" r="r" b="b"/>
            <a:pathLst>
              <a:path w="445135">
                <a:moveTo>
                  <a:pt x="0" y="0"/>
                </a:moveTo>
                <a:lnTo>
                  <a:pt x="445008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169356" y="5273500"/>
            <a:ext cx="99124" cy="13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50" spc="1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3304" y="5142521"/>
            <a:ext cx="555556" cy="130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75" i="1" spc="22" baseline="-29411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1275" i="1" spc="-179" baseline="-2941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700" spc="-5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7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75" spc="30" baseline="-29411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275" spc="-52" baseline="-29411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275" i="1" spc="-7" baseline="-29411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700" spc="-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7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700" spc="-5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endParaRPr sz="7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90380" y="5351520"/>
            <a:ext cx="5840634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 term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e </a:t>
            </a:r>
            <a:r>
              <a:rPr sz="900" i="1" spc="22" baseline="41666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900" spc="22" baseline="41666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900" spc="22" baseline="4166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represents a vector rotated clockwise through an angle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whereas </a:t>
            </a:r>
            <a:r>
              <a:rPr sz="9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900" spc="15" baseline="41666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00" spc="15" baseline="4166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spc="7" baseline="41666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900" spc="7" baseline="41666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900" spc="7" baseline="4166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represents rotation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  anticlockwise direction.  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Now,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above given flux can be expressed</a:t>
            </a:r>
            <a:r>
              <a:rPr sz="900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51791" y="5641804"/>
            <a:ext cx="100661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78070" y="5595843"/>
            <a:ext cx="857538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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cos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ft </a:t>
            </a:r>
            <a:r>
              <a:rPr sz="900" i="1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44983" y="5641804"/>
            <a:ext cx="181343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352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84939" y="5637085"/>
            <a:ext cx="101429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36990" y="5505787"/>
            <a:ext cx="1343169" cy="238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50" baseline="15432" dirty="0">
                <a:solidFill>
                  <a:srgbClr val="231F20"/>
                </a:solidFill>
                <a:latin typeface="Symbol"/>
                <a:cs typeface="Symbol"/>
              </a:rPr>
              <a:t></a:t>
            </a: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2250" spc="-104" baseline="-12962" dirty="0">
                <a:solidFill>
                  <a:srgbClr val="231F20"/>
                </a:solidFill>
                <a:latin typeface="Symbol"/>
                <a:cs typeface="Symbol"/>
              </a:rPr>
              <a:t></a:t>
            </a:r>
            <a:r>
              <a:rPr sz="1350" i="1" spc="-104" baseline="-21604" dirty="0">
                <a:solidFill>
                  <a:srgbClr val="231F20"/>
                </a:solidFill>
                <a:latin typeface="Times New Roman"/>
                <a:cs typeface="Times New Roman"/>
              </a:rPr>
              <a:t>e </a:t>
            </a:r>
            <a:r>
              <a:rPr sz="1050" i="1" spc="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50" spc="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7" baseline="7936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1050" spc="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50" i="1" spc="-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f  t  </a:t>
            </a:r>
            <a:r>
              <a:rPr sz="1350" spc="7" baseline="-21604" dirty="0">
                <a:solidFill>
                  <a:srgbClr val="231F20"/>
                </a:solidFill>
                <a:latin typeface="Symbol"/>
                <a:cs typeface="Symbol"/>
              </a:rPr>
              <a:t></a:t>
            </a:r>
            <a:r>
              <a:rPr sz="1350" spc="7" baseline="-2160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350" i="1" spc="15" baseline="-21604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1050" spc="15" baseline="7936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50" spc="15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50" i="1" spc="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50" spc="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7" baseline="7936" dirty="0">
                <a:solidFill>
                  <a:srgbClr val="231F20"/>
                </a:solidFill>
                <a:latin typeface="Symbol"/>
                <a:cs typeface="Symbol"/>
              </a:rPr>
              <a:t></a:t>
            </a:r>
            <a:r>
              <a:rPr sz="1050" spc="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50" i="1" spc="-7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f  t</a:t>
            </a:r>
            <a:r>
              <a:rPr sz="1050" i="1" spc="-104" baseline="7936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325" spc="-322" baseline="-12544" dirty="0">
                <a:solidFill>
                  <a:srgbClr val="231F20"/>
                </a:solidFill>
                <a:latin typeface="Symbol"/>
                <a:cs typeface="Symbol"/>
              </a:rPr>
              <a:t></a:t>
            </a:r>
            <a:endParaRPr sz="2325" baseline="-12544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90381" y="5719018"/>
            <a:ext cx="4893191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right-hand expression represents two oppositely-rotating vectors of half</a:t>
            </a:r>
            <a:r>
              <a:rPr sz="900" spc="-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magnitude.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13754" y="1001822"/>
            <a:ext cx="6118028" cy="690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2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represented by two </a:t>
            </a:r>
            <a:r>
              <a:rPr sz="1000" b="1" i="1" dirty="0">
                <a:solidFill>
                  <a:srgbClr val="EC008C"/>
                </a:solidFill>
                <a:latin typeface="Times New Roman"/>
                <a:cs typeface="Times New Roman"/>
              </a:rPr>
              <a:t>revolving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fluxes, each equal to half the value of the alternating flux and each  rotating synchronously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-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120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P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opposite</a:t>
            </a:r>
            <a:r>
              <a:rPr sz="1000" spc="-1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</a:t>
            </a:r>
            <a:r>
              <a:rPr sz="1000" b="1" dirty="0">
                <a:solidFill>
                  <a:srgbClr val="ED1C24"/>
                </a:solidFill>
                <a:latin typeface="Times New Roman"/>
                <a:cs typeface="Times New Roman"/>
              </a:rPr>
              <a:t>*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0000"/>
              </a:lnSpc>
              <a:spcBef>
                <a:spcPts val="265"/>
              </a:spcBef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36.1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),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alternating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maximum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value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component  fluxes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will each be equal to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/2 revolving in anticlockwise and clockwise directions re-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spectively.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13755" y="3662921"/>
            <a:ext cx="6115722" cy="4950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36.1</a:t>
            </a:r>
            <a:endParaRPr sz="800">
              <a:latin typeface="Arial"/>
              <a:cs typeface="Arial"/>
            </a:endParaRPr>
          </a:p>
          <a:p>
            <a:pPr marL="12700" marR="5080" indent="228600">
              <a:lnSpc>
                <a:spcPct val="100000"/>
              </a:lnSpc>
              <a:spcBef>
                <a:spcPts val="470"/>
              </a:spcBef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After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some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time,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i="1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00" i="1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would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rotated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through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angle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),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resultant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would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679422" y="4146402"/>
            <a:ext cx="22130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3737880" y="4141216"/>
            <a:ext cx="61395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9895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	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85723" y="4138257"/>
            <a:ext cx="109113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91946" y="4090366"/>
            <a:ext cx="19625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 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500" baseline="2777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500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spc="-7" baseline="38888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1050" i="1" spc="-7" baseline="31746" dirty="0">
                <a:solidFill>
                  <a:srgbClr val="231F20"/>
                </a:solidFill>
                <a:latin typeface="Times New Roman"/>
                <a:cs typeface="Times New Roman"/>
              </a:rPr>
              <a:t>m  </a:t>
            </a:r>
            <a:r>
              <a:rPr sz="1500" spc="-22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cos  </a:t>
            </a:r>
            <a:r>
              <a:rPr sz="1500" u="sng" baseline="36111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500" u="sng" baseline="36111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r>
              <a:rPr sz="1500" u="sng" baseline="36111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   cos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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13754" y="4264340"/>
            <a:ext cx="4081759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After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quarter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cycle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rotation,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fluxes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oppo-  sitely-directed as shown in Fig. 36.1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)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 that the resultant flux  would be</a:t>
            </a:r>
            <a:r>
              <a:rPr sz="10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zero.</a:t>
            </a: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After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half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cycle,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fluxes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i="1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1000" i="1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resultant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-6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/2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</a:t>
            </a:r>
            <a:r>
              <a:rPr sz="1050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1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After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three-quarters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cycle,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again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resultant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529123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35670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42215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48763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55309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561856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768403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974951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81498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388044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594590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69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01137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007684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14232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420778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627325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833872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040419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46966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449823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652683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55540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58400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61258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464115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666975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869832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072692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7275551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478408" y="4869669"/>
            <a:ext cx="155217" cy="0"/>
          </a:xfrm>
          <a:custGeom>
            <a:avLst/>
            <a:gdLst/>
            <a:ahLst/>
            <a:cxnLst/>
            <a:rect l="l" t="t" r="r" b="b"/>
            <a:pathLst>
              <a:path w="128270">
                <a:moveTo>
                  <a:pt x="0" y="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426617" y="4720454"/>
            <a:ext cx="525588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231F20"/>
                </a:solidFill>
                <a:latin typeface="Arial"/>
                <a:cs typeface="Arial"/>
              </a:rPr>
              <a:t>36.2</a:t>
            </a:r>
            <a:endParaRPr sz="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808438" y="1625196"/>
            <a:ext cx="2159003" cy="732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447171" y="2707233"/>
            <a:ext cx="1045029" cy="556703"/>
          </a:xfrm>
          <a:custGeom>
            <a:avLst/>
            <a:gdLst/>
            <a:ahLst/>
            <a:cxnLst/>
            <a:rect l="l" t="t" r="r" b="b"/>
            <a:pathLst>
              <a:path w="863600" h="868045">
                <a:moveTo>
                  <a:pt x="431751" y="0"/>
                </a:moveTo>
                <a:lnTo>
                  <a:pt x="384816" y="2558"/>
                </a:lnTo>
                <a:lnTo>
                  <a:pt x="339318" y="10044"/>
                </a:lnTo>
                <a:lnTo>
                  <a:pt x="295524" y="22191"/>
                </a:lnTo>
                <a:lnTo>
                  <a:pt x="253699" y="38730"/>
                </a:lnTo>
                <a:lnTo>
                  <a:pt x="214112" y="59393"/>
                </a:lnTo>
                <a:lnTo>
                  <a:pt x="177029" y="83911"/>
                </a:lnTo>
                <a:lnTo>
                  <a:pt x="142716" y="112017"/>
                </a:lnTo>
                <a:lnTo>
                  <a:pt x="111442" y="143443"/>
                </a:lnTo>
                <a:lnTo>
                  <a:pt x="83472" y="177919"/>
                </a:lnTo>
                <a:lnTo>
                  <a:pt x="59073" y="215179"/>
                </a:lnTo>
                <a:lnTo>
                  <a:pt x="38514" y="254954"/>
                </a:lnTo>
                <a:lnTo>
                  <a:pt x="22060" y="296976"/>
                </a:lnTo>
                <a:lnTo>
                  <a:pt x="9978" y="340977"/>
                </a:lnTo>
                <a:lnTo>
                  <a:pt x="2535" y="386688"/>
                </a:lnTo>
                <a:lnTo>
                  <a:pt x="0" y="433842"/>
                </a:lnTo>
                <a:lnTo>
                  <a:pt x="2547" y="480992"/>
                </a:lnTo>
                <a:lnTo>
                  <a:pt x="10000" y="526700"/>
                </a:lnTo>
                <a:lnTo>
                  <a:pt x="22091" y="570696"/>
                </a:lnTo>
                <a:lnTo>
                  <a:pt x="38554" y="612713"/>
                </a:lnTo>
                <a:lnTo>
                  <a:pt x="59122" y="652483"/>
                </a:lnTo>
                <a:lnTo>
                  <a:pt x="83527" y="689737"/>
                </a:lnTo>
                <a:lnTo>
                  <a:pt x="111503" y="724207"/>
                </a:lnTo>
                <a:lnTo>
                  <a:pt x="142783" y="755626"/>
                </a:lnTo>
                <a:lnTo>
                  <a:pt x="177101" y="783725"/>
                </a:lnTo>
                <a:lnTo>
                  <a:pt x="214188" y="808235"/>
                </a:lnTo>
                <a:lnTo>
                  <a:pt x="253779" y="828890"/>
                </a:lnTo>
                <a:lnTo>
                  <a:pt x="295607" y="845420"/>
                </a:lnTo>
                <a:lnTo>
                  <a:pt x="339403" y="857558"/>
                </a:lnTo>
                <a:lnTo>
                  <a:pt x="384902" y="865035"/>
                </a:lnTo>
                <a:lnTo>
                  <a:pt x="431837" y="867584"/>
                </a:lnTo>
                <a:lnTo>
                  <a:pt x="478774" y="865026"/>
                </a:lnTo>
                <a:lnTo>
                  <a:pt x="524274" y="857539"/>
                </a:lnTo>
                <a:lnTo>
                  <a:pt x="568070" y="845393"/>
                </a:lnTo>
                <a:lnTo>
                  <a:pt x="609896" y="828854"/>
                </a:lnTo>
                <a:lnTo>
                  <a:pt x="649485" y="808191"/>
                </a:lnTo>
                <a:lnTo>
                  <a:pt x="686569" y="783673"/>
                </a:lnTo>
                <a:lnTo>
                  <a:pt x="720882" y="755567"/>
                </a:lnTo>
                <a:lnTo>
                  <a:pt x="752158" y="724141"/>
                </a:lnTo>
                <a:lnTo>
                  <a:pt x="780128" y="689664"/>
                </a:lnTo>
                <a:lnTo>
                  <a:pt x="804527" y="652404"/>
                </a:lnTo>
                <a:lnTo>
                  <a:pt x="825087" y="612629"/>
                </a:lnTo>
                <a:lnTo>
                  <a:pt x="841541" y="570608"/>
                </a:lnTo>
                <a:lnTo>
                  <a:pt x="853623" y="526607"/>
                </a:lnTo>
                <a:lnTo>
                  <a:pt x="861065" y="480896"/>
                </a:lnTo>
                <a:lnTo>
                  <a:pt x="863601" y="433742"/>
                </a:lnTo>
                <a:lnTo>
                  <a:pt x="861054" y="386592"/>
                </a:lnTo>
                <a:lnTo>
                  <a:pt x="853601" y="340884"/>
                </a:lnTo>
                <a:lnTo>
                  <a:pt x="841509" y="296888"/>
                </a:lnTo>
                <a:lnTo>
                  <a:pt x="825046" y="254870"/>
                </a:lnTo>
                <a:lnTo>
                  <a:pt x="804479" y="215101"/>
                </a:lnTo>
                <a:lnTo>
                  <a:pt x="780073" y="177847"/>
                </a:lnTo>
                <a:lnTo>
                  <a:pt x="752096" y="143376"/>
                </a:lnTo>
                <a:lnTo>
                  <a:pt x="720815" y="111958"/>
                </a:lnTo>
                <a:lnTo>
                  <a:pt x="686497" y="83859"/>
                </a:lnTo>
                <a:lnTo>
                  <a:pt x="649408" y="59349"/>
                </a:lnTo>
                <a:lnTo>
                  <a:pt x="609816" y="38694"/>
                </a:lnTo>
                <a:lnTo>
                  <a:pt x="567988" y="22164"/>
                </a:lnTo>
                <a:lnTo>
                  <a:pt x="524189" y="10026"/>
                </a:lnTo>
                <a:lnTo>
                  <a:pt x="478688" y="2548"/>
                </a:lnTo>
                <a:lnTo>
                  <a:pt x="431751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447170" y="2707233"/>
            <a:ext cx="1045029" cy="556703"/>
          </a:xfrm>
          <a:custGeom>
            <a:avLst/>
            <a:gdLst/>
            <a:ahLst/>
            <a:cxnLst/>
            <a:rect l="l" t="t" r="r" b="b"/>
            <a:pathLst>
              <a:path w="863600" h="868045">
                <a:moveTo>
                  <a:pt x="431751" y="0"/>
                </a:moveTo>
                <a:lnTo>
                  <a:pt x="384817" y="2558"/>
                </a:lnTo>
                <a:lnTo>
                  <a:pt x="339319" y="10044"/>
                </a:lnTo>
                <a:lnTo>
                  <a:pt x="295525" y="22191"/>
                </a:lnTo>
                <a:lnTo>
                  <a:pt x="253701" y="38730"/>
                </a:lnTo>
                <a:lnTo>
                  <a:pt x="214114" y="59392"/>
                </a:lnTo>
                <a:lnTo>
                  <a:pt x="177030" y="83910"/>
                </a:lnTo>
                <a:lnTo>
                  <a:pt x="142718" y="112016"/>
                </a:lnTo>
                <a:lnTo>
                  <a:pt x="111444" y="143441"/>
                </a:lnTo>
                <a:lnTo>
                  <a:pt x="83474" y="177917"/>
                </a:lnTo>
                <a:lnTo>
                  <a:pt x="59076" y="215176"/>
                </a:lnTo>
                <a:lnTo>
                  <a:pt x="38516" y="254949"/>
                </a:lnTo>
                <a:lnTo>
                  <a:pt x="22062" y="296970"/>
                </a:lnTo>
                <a:lnTo>
                  <a:pt x="9980" y="340968"/>
                </a:lnTo>
                <a:lnTo>
                  <a:pt x="2537" y="386678"/>
                </a:lnTo>
                <a:lnTo>
                  <a:pt x="0" y="433829"/>
                </a:lnTo>
                <a:lnTo>
                  <a:pt x="2546" y="480982"/>
                </a:lnTo>
                <a:lnTo>
                  <a:pt x="9998" y="526692"/>
                </a:lnTo>
                <a:lnTo>
                  <a:pt x="22089" y="570690"/>
                </a:lnTo>
                <a:lnTo>
                  <a:pt x="38552" y="612708"/>
                </a:lnTo>
                <a:lnTo>
                  <a:pt x="59120" y="652479"/>
                </a:lnTo>
                <a:lnTo>
                  <a:pt x="83525" y="689734"/>
                </a:lnTo>
                <a:lnTo>
                  <a:pt x="111502" y="724205"/>
                </a:lnTo>
                <a:lnTo>
                  <a:pt x="142783" y="755625"/>
                </a:lnTo>
                <a:lnTo>
                  <a:pt x="177100" y="783724"/>
                </a:lnTo>
                <a:lnTo>
                  <a:pt x="214188" y="808235"/>
                </a:lnTo>
                <a:lnTo>
                  <a:pt x="253779" y="828889"/>
                </a:lnTo>
                <a:lnTo>
                  <a:pt x="295607" y="845420"/>
                </a:lnTo>
                <a:lnTo>
                  <a:pt x="339404" y="857558"/>
                </a:lnTo>
                <a:lnTo>
                  <a:pt x="384903" y="865035"/>
                </a:lnTo>
                <a:lnTo>
                  <a:pt x="431838" y="867584"/>
                </a:lnTo>
                <a:lnTo>
                  <a:pt x="478775" y="865026"/>
                </a:lnTo>
                <a:lnTo>
                  <a:pt x="524275" y="857539"/>
                </a:lnTo>
                <a:lnTo>
                  <a:pt x="568071" y="845393"/>
                </a:lnTo>
                <a:lnTo>
                  <a:pt x="609896" y="828854"/>
                </a:lnTo>
                <a:lnTo>
                  <a:pt x="649485" y="808192"/>
                </a:lnTo>
                <a:lnTo>
                  <a:pt x="686569" y="783673"/>
                </a:lnTo>
                <a:lnTo>
                  <a:pt x="720882" y="755568"/>
                </a:lnTo>
                <a:lnTo>
                  <a:pt x="752157" y="724143"/>
                </a:lnTo>
                <a:lnTo>
                  <a:pt x="780127" y="689667"/>
                </a:lnTo>
                <a:lnTo>
                  <a:pt x="804525" y="652408"/>
                </a:lnTo>
                <a:lnTo>
                  <a:pt x="825085" y="612634"/>
                </a:lnTo>
                <a:lnTo>
                  <a:pt x="841540" y="570614"/>
                </a:lnTo>
                <a:lnTo>
                  <a:pt x="853622" y="526615"/>
                </a:lnTo>
                <a:lnTo>
                  <a:pt x="861065" y="480906"/>
                </a:lnTo>
                <a:lnTo>
                  <a:pt x="863603" y="433755"/>
                </a:lnTo>
                <a:lnTo>
                  <a:pt x="861056" y="386602"/>
                </a:lnTo>
                <a:lnTo>
                  <a:pt x="853604" y="340892"/>
                </a:lnTo>
                <a:lnTo>
                  <a:pt x="841513" y="296894"/>
                </a:lnTo>
                <a:lnTo>
                  <a:pt x="825050" y="254876"/>
                </a:lnTo>
                <a:lnTo>
                  <a:pt x="804482" y="215105"/>
                </a:lnTo>
                <a:lnTo>
                  <a:pt x="780076" y="177850"/>
                </a:lnTo>
                <a:lnTo>
                  <a:pt x="752099" y="143378"/>
                </a:lnTo>
                <a:lnTo>
                  <a:pt x="720818" y="111959"/>
                </a:lnTo>
                <a:lnTo>
                  <a:pt x="686499" y="83860"/>
                </a:lnTo>
                <a:lnTo>
                  <a:pt x="649410" y="59349"/>
                </a:lnTo>
                <a:lnTo>
                  <a:pt x="609818" y="38694"/>
                </a:lnTo>
                <a:lnTo>
                  <a:pt x="567989" y="22164"/>
                </a:lnTo>
                <a:lnTo>
                  <a:pt x="524190" y="10026"/>
                </a:lnTo>
                <a:lnTo>
                  <a:pt x="478689" y="2548"/>
                </a:lnTo>
                <a:lnTo>
                  <a:pt x="431751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29743" y="2601223"/>
            <a:ext cx="1058210" cy="7116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170073" y="2683590"/>
            <a:ext cx="1045029" cy="556703"/>
          </a:xfrm>
          <a:custGeom>
            <a:avLst/>
            <a:gdLst/>
            <a:ahLst/>
            <a:cxnLst/>
            <a:rect l="l" t="t" r="r" b="b"/>
            <a:pathLst>
              <a:path w="863600" h="868045">
                <a:moveTo>
                  <a:pt x="431751" y="0"/>
                </a:moveTo>
                <a:lnTo>
                  <a:pt x="384815" y="2558"/>
                </a:lnTo>
                <a:lnTo>
                  <a:pt x="339315" y="10044"/>
                </a:lnTo>
                <a:lnTo>
                  <a:pt x="295520" y="22191"/>
                </a:lnTo>
                <a:lnTo>
                  <a:pt x="253695" y="38730"/>
                </a:lnTo>
                <a:lnTo>
                  <a:pt x="214108" y="59393"/>
                </a:lnTo>
                <a:lnTo>
                  <a:pt x="177025" y="83911"/>
                </a:lnTo>
                <a:lnTo>
                  <a:pt x="142713" y="112017"/>
                </a:lnTo>
                <a:lnTo>
                  <a:pt x="111440" y="143443"/>
                </a:lnTo>
                <a:lnTo>
                  <a:pt x="83471" y="177919"/>
                </a:lnTo>
                <a:lnTo>
                  <a:pt x="59073" y="215179"/>
                </a:lnTo>
                <a:lnTo>
                  <a:pt x="38514" y="254954"/>
                </a:lnTo>
                <a:lnTo>
                  <a:pt x="22061" y="296976"/>
                </a:lnTo>
                <a:lnTo>
                  <a:pt x="9979" y="340977"/>
                </a:lnTo>
                <a:lnTo>
                  <a:pt x="2537" y="386688"/>
                </a:lnTo>
                <a:lnTo>
                  <a:pt x="0" y="433842"/>
                </a:lnTo>
                <a:lnTo>
                  <a:pt x="2546" y="480992"/>
                </a:lnTo>
                <a:lnTo>
                  <a:pt x="9998" y="526700"/>
                </a:lnTo>
                <a:lnTo>
                  <a:pt x="22088" y="570696"/>
                </a:lnTo>
                <a:lnTo>
                  <a:pt x="38550" y="612713"/>
                </a:lnTo>
                <a:lnTo>
                  <a:pt x="59117" y="652483"/>
                </a:lnTo>
                <a:lnTo>
                  <a:pt x="83522" y="689737"/>
                </a:lnTo>
                <a:lnTo>
                  <a:pt x="111497" y="724207"/>
                </a:lnTo>
                <a:lnTo>
                  <a:pt x="142777" y="755626"/>
                </a:lnTo>
                <a:lnTo>
                  <a:pt x="177095" y="783725"/>
                </a:lnTo>
                <a:lnTo>
                  <a:pt x="214183" y="808235"/>
                </a:lnTo>
                <a:lnTo>
                  <a:pt x="253774" y="828890"/>
                </a:lnTo>
                <a:lnTo>
                  <a:pt x="295602" y="845420"/>
                </a:lnTo>
                <a:lnTo>
                  <a:pt x="339400" y="857558"/>
                </a:lnTo>
                <a:lnTo>
                  <a:pt x="384901" y="865035"/>
                </a:lnTo>
                <a:lnTo>
                  <a:pt x="431838" y="867584"/>
                </a:lnTo>
                <a:lnTo>
                  <a:pt x="478774" y="865026"/>
                </a:lnTo>
                <a:lnTo>
                  <a:pt x="524274" y="857539"/>
                </a:lnTo>
                <a:lnTo>
                  <a:pt x="568069" y="845393"/>
                </a:lnTo>
                <a:lnTo>
                  <a:pt x="609894" y="828854"/>
                </a:lnTo>
                <a:lnTo>
                  <a:pt x="649481" y="808192"/>
                </a:lnTo>
                <a:lnTo>
                  <a:pt x="686564" y="783673"/>
                </a:lnTo>
                <a:lnTo>
                  <a:pt x="720876" y="755568"/>
                </a:lnTo>
                <a:lnTo>
                  <a:pt x="752150" y="724143"/>
                </a:lnTo>
                <a:lnTo>
                  <a:pt x="780119" y="689667"/>
                </a:lnTo>
                <a:lnTo>
                  <a:pt x="804516" y="652408"/>
                </a:lnTo>
                <a:lnTo>
                  <a:pt x="825075" y="612634"/>
                </a:lnTo>
                <a:lnTo>
                  <a:pt x="841529" y="570614"/>
                </a:lnTo>
                <a:lnTo>
                  <a:pt x="853610" y="526615"/>
                </a:lnTo>
                <a:lnTo>
                  <a:pt x="861053" y="480906"/>
                </a:lnTo>
                <a:lnTo>
                  <a:pt x="863590" y="433755"/>
                </a:lnTo>
                <a:lnTo>
                  <a:pt x="861043" y="386602"/>
                </a:lnTo>
                <a:lnTo>
                  <a:pt x="853592" y="340892"/>
                </a:lnTo>
                <a:lnTo>
                  <a:pt x="841501" y="296894"/>
                </a:lnTo>
                <a:lnTo>
                  <a:pt x="825039" y="254876"/>
                </a:lnTo>
                <a:lnTo>
                  <a:pt x="804472" y="215105"/>
                </a:lnTo>
                <a:lnTo>
                  <a:pt x="780068" y="177850"/>
                </a:lnTo>
                <a:lnTo>
                  <a:pt x="752092" y="143378"/>
                </a:lnTo>
                <a:lnTo>
                  <a:pt x="720812" y="111959"/>
                </a:lnTo>
                <a:lnTo>
                  <a:pt x="686495" y="83860"/>
                </a:lnTo>
                <a:lnTo>
                  <a:pt x="649407" y="59349"/>
                </a:lnTo>
                <a:lnTo>
                  <a:pt x="609815" y="38694"/>
                </a:lnTo>
                <a:lnTo>
                  <a:pt x="567987" y="22164"/>
                </a:lnTo>
                <a:lnTo>
                  <a:pt x="524189" y="10026"/>
                </a:lnTo>
                <a:lnTo>
                  <a:pt x="478688" y="2548"/>
                </a:lnTo>
                <a:lnTo>
                  <a:pt x="431751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170073" y="2683590"/>
            <a:ext cx="1045029" cy="556703"/>
          </a:xfrm>
          <a:custGeom>
            <a:avLst/>
            <a:gdLst/>
            <a:ahLst/>
            <a:cxnLst/>
            <a:rect l="l" t="t" r="r" b="b"/>
            <a:pathLst>
              <a:path w="863600" h="868045">
                <a:moveTo>
                  <a:pt x="431751" y="0"/>
                </a:moveTo>
                <a:lnTo>
                  <a:pt x="478688" y="2548"/>
                </a:lnTo>
                <a:lnTo>
                  <a:pt x="524189" y="10026"/>
                </a:lnTo>
                <a:lnTo>
                  <a:pt x="567987" y="22164"/>
                </a:lnTo>
                <a:lnTo>
                  <a:pt x="609815" y="38694"/>
                </a:lnTo>
                <a:lnTo>
                  <a:pt x="649407" y="59349"/>
                </a:lnTo>
                <a:lnTo>
                  <a:pt x="686495" y="83860"/>
                </a:lnTo>
                <a:lnTo>
                  <a:pt x="720812" y="111959"/>
                </a:lnTo>
                <a:lnTo>
                  <a:pt x="752092" y="143378"/>
                </a:lnTo>
                <a:lnTo>
                  <a:pt x="780068" y="177850"/>
                </a:lnTo>
                <a:lnTo>
                  <a:pt x="804472" y="215105"/>
                </a:lnTo>
                <a:lnTo>
                  <a:pt x="825039" y="254876"/>
                </a:lnTo>
                <a:lnTo>
                  <a:pt x="841501" y="296894"/>
                </a:lnTo>
                <a:lnTo>
                  <a:pt x="853592" y="340892"/>
                </a:lnTo>
                <a:lnTo>
                  <a:pt x="861043" y="386602"/>
                </a:lnTo>
                <a:lnTo>
                  <a:pt x="863590" y="433755"/>
                </a:lnTo>
                <a:lnTo>
                  <a:pt x="861053" y="480906"/>
                </a:lnTo>
                <a:lnTo>
                  <a:pt x="853610" y="526615"/>
                </a:lnTo>
                <a:lnTo>
                  <a:pt x="841529" y="570614"/>
                </a:lnTo>
                <a:lnTo>
                  <a:pt x="825075" y="612634"/>
                </a:lnTo>
                <a:lnTo>
                  <a:pt x="804516" y="652408"/>
                </a:lnTo>
                <a:lnTo>
                  <a:pt x="780119" y="689667"/>
                </a:lnTo>
                <a:lnTo>
                  <a:pt x="752150" y="724143"/>
                </a:lnTo>
                <a:lnTo>
                  <a:pt x="720876" y="755568"/>
                </a:lnTo>
                <a:lnTo>
                  <a:pt x="686564" y="783673"/>
                </a:lnTo>
                <a:lnTo>
                  <a:pt x="649481" y="808192"/>
                </a:lnTo>
                <a:lnTo>
                  <a:pt x="609894" y="828854"/>
                </a:lnTo>
                <a:lnTo>
                  <a:pt x="568069" y="845393"/>
                </a:lnTo>
                <a:lnTo>
                  <a:pt x="524274" y="857539"/>
                </a:lnTo>
                <a:lnTo>
                  <a:pt x="478774" y="865026"/>
                </a:lnTo>
                <a:lnTo>
                  <a:pt x="431838" y="867584"/>
                </a:lnTo>
                <a:lnTo>
                  <a:pt x="384901" y="865035"/>
                </a:lnTo>
                <a:lnTo>
                  <a:pt x="339400" y="857558"/>
                </a:lnTo>
                <a:lnTo>
                  <a:pt x="295602" y="845420"/>
                </a:lnTo>
                <a:lnTo>
                  <a:pt x="253774" y="828890"/>
                </a:lnTo>
                <a:lnTo>
                  <a:pt x="214183" y="808235"/>
                </a:lnTo>
                <a:lnTo>
                  <a:pt x="177095" y="783725"/>
                </a:lnTo>
                <a:lnTo>
                  <a:pt x="142777" y="755626"/>
                </a:lnTo>
                <a:lnTo>
                  <a:pt x="111497" y="724207"/>
                </a:lnTo>
                <a:lnTo>
                  <a:pt x="83522" y="689737"/>
                </a:lnTo>
                <a:lnTo>
                  <a:pt x="59117" y="652483"/>
                </a:lnTo>
                <a:lnTo>
                  <a:pt x="38550" y="612713"/>
                </a:lnTo>
                <a:lnTo>
                  <a:pt x="22088" y="570696"/>
                </a:lnTo>
                <a:lnTo>
                  <a:pt x="9998" y="526700"/>
                </a:lnTo>
                <a:lnTo>
                  <a:pt x="2546" y="480992"/>
                </a:lnTo>
                <a:lnTo>
                  <a:pt x="0" y="433842"/>
                </a:lnTo>
                <a:lnTo>
                  <a:pt x="2537" y="386688"/>
                </a:lnTo>
                <a:lnTo>
                  <a:pt x="9979" y="340977"/>
                </a:lnTo>
                <a:lnTo>
                  <a:pt x="22061" y="296976"/>
                </a:lnTo>
                <a:lnTo>
                  <a:pt x="38514" y="254954"/>
                </a:lnTo>
                <a:lnTo>
                  <a:pt x="59073" y="215179"/>
                </a:lnTo>
                <a:lnTo>
                  <a:pt x="83471" y="177919"/>
                </a:lnTo>
                <a:lnTo>
                  <a:pt x="111440" y="143443"/>
                </a:lnTo>
                <a:lnTo>
                  <a:pt x="142713" y="112017"/>
                </a:lnTo>
                <a:lnTo>
                  <a:pt x="177025" y="83911"/>
                </a:lnTo>
                <a:lnTo>
                  <a:pt x="214108" y="59393"/>
                </a:lnTo>
                <a:lnTo>
                  <a:pt x="253695" y="38730"/>
                </a:lnTo>
                <a:lnTo>
                  <a:pt x="295520" y="22191"/>
                </a:lnTo>
                <a:lnTo>
                  <a:pt x="339315" y="10044"/>
                </a:lnTo>
                <a:lnTo>
                  <a:pt x="384815" y="2558"/>
                </a:lnTo>
                <a:lnTo>
                  <a:pt x="431751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07807" y="1643204"/>
            <a:ext cx="1833165" cy="7169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186052" y="2603024"/>
            <a:ext cx="805287" cy="289958"/>
          </a:xfrm>
          <a:custGeom>
            <a:avLst/>
            <a:gdLst/>
            <a:ahLst/>
            <a:cxnLst/>
            <a:rect l="l" t="t" r="r" b="b"/>
            <a:pathLst>
              <a:path w="665479" h="452120">
                <a:moveTo>
                  <a:pt x="665348" y="0"/>
                </a:moveTo>
                <a:lnTo>
                  <a:pt x="665393" y="451683"/>
                </a:lnTo>
                <a:lnTo>
                  <a:pt x="0" y="451749"/>
                </a:lnTo>
              </a:path>
            </a:pathLst>
          </a:custGeom>
          <a:ln w="733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186077" y="3031655"/>
            <a:ext cx="805287" cy="289958"/>
          </a:xfrm>
          <a:custGeom>
            <a:avLst/>
            <a:gdLst/>
            <a:ahLst/>
            <a:cxnLst/>
            <a:rect l="l" t="t" r="r" b="b"/>
            <a:pathLst>
              <a:path w="665479" h="452120">
                <a:moveTo>
                  <a:pt x="665438" y="451696"/>
                </a:moveTo>
                <a:lnTo>
                  <a:pt x="665393" y="0"/>
                </a:lnTo>
                <a:lnTo>
                  <a:pt x="0" y="66"/>
                </a:lnTo>
              </a:path>
            </a:pathLst>
          </a:custGeom>
          <a:ln w="733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91241" y="2927438"/>
            <a:ext cx="0" cy="69639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10" y="108325"/>
                </a:lnTo>
              </a:path>
            </a:pathLst>
          </a:custGeom>
          <a:ln w="731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63127" y="2962183"/>
            <a:ext cx="1328569" cy="407"/>
          </a:xfrm>
          <a:custGeom>
            <a:avLst/>
            <a:gdLst/>
            <a:ahLst/>
            <a:cxnLst/>
            <a:rect l="l" t="t" r="r" b="b"/>
            <a:pathLst>
              <a:path w="1097914" h="635">
                <a:moveTo>
                  <a:pt x="1097543" y="0"/>
                </a:moveTo>
                <a:lnTo>
                  <a:pt x="0" y="110"/>
                </a:lnTo>
              </a:path>
            </a:pathLst>
          </a:custGeom>
          <a:ln w="734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468133" y="2672527"/>
            <a:ext cx="371139" cy="127468"/>
          </a:xfrm>
          <a:custGeom>
            <a:avLst/>
            <a:gdLst/>
            <a:ahLst/>
            <a:cxnLst/>
            <a:rect l="l" t="t" r="r" b="b"/>
            <a:pathLst>
              <a:path w="306704" h="198754">
                <a:moveTo>
                  <a:pt x="0" y="198337"/>
                </a:moveTo>
                <a:lnTo>
                  <a:pt x="27241" y="159424"/>
                </a:lnTo>
                <a:lnTo>
                  <a:pt x="55532" y="124094"/>
                </a:lnTo>
                <a:lnTo>
                  <a:pt x="85925" y="92572"/>
                </a:lnTo>
                <a:lnTo>
                  <a:pt x="119466" y="65085"/>
                </a:lnTo>
                <a:lnTo>
                  <a:pt x="157207" y="41858"/>
                </a:lnTo>
                <a:lnTo>
                  <a:pt x="200196" y="23118"/>
                </a:lnTo>
                <a:lnTo>
                  <a:pt x="249483" y="9090"/>
                </a:lnTo>
                <a:lnTo>
                  <a:pt x="306117" y="0"/>
                </a:lnTo>
              </a:path>
            </a:pathLst>
          </a:custGeom>
          <a:ln w="7334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438496" y="2787640"/>
            <a:ext cx="58399" cy="35430"/>
          </a:xfrm>
          <a:custGeom>
            <a:avLst/>
            <a:gdLst/>
            <a:ahLst/>
            <a:cxnLst/>
            <a:rect l="l" t="t" r="r" b="b"/>
            <a:pathLst>
              <a:path w="48260" h="55245">
                <a:moveTo>
                  <a:pt x="7645" y="0"/>
                </a:moveTo>
                <a:lnTo>
                  <a:pt x="0" y="55244"/>
                </a:lnTo>
                <a:lnTo>
                  <a:pt x="47941" y="27101"/>
                </a:lnTo>
                <a:lnTo>
                  <a:pt x="7645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539385" y="3308360"/>
            <a:ext cx="348855" cy="37466"/>
          </a:xfrm>
          <a:custGeom>
            <a:avLst/>
            <a:gdLst/>
            <a:ahLst/>
            <a:cxnLst/>
            <a:rect l="l" t="t" r="r" b="b"/>
            <a:pathLst>
              <a:path w="288289" h="58420">
                <a:moveTo>
                  <a:pt x="287863" y="1804"/>
                </a:moveTo>
                <a:lnTo>
                  <a:pt x="252304" y="28879"/>
                </a:lnTo>
                <a:lnTo>
                  <a:pt x="209616" y="47620"/>
                </a:lnTo>
                <a:lnTo>
                  <a:pt x="162962" y="57560"/>
                </a:lnTo>
                <a:lnTo>
                  <a:pt x="115509" y="58234"/>
                </a:lnTo>
                <a:lnTo>
                  <a:pt x="70421" y="49176"/>
                </a:lnTo>
                <a:lnTo>
                  <a:pt x="30863" y="29920"/>
                </a:lnTo>
                <a:lnTo>
                  <a:pt x="0" y="0"/>
                </a:lnTo>
              </a:path>
            </a:pathLst>
          </a:custGeom>
          <a:ln w="7343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861390" y="3289545"/>
            <a:ext cx="63777" cy="33801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52462" y="0"/>
                </a:moveTo>
                <a:lnTo>
                  <a:pt x="0" y="18262"/>
                </a:lnTo>
                <a:lnTo>
                  <a:pt x="34289" y="52703"/>
                </a:lnTo>
                <a:lnTo>
                  <a:pt x="5246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544751" y="2545004"/>
            <a:ext cx="321961" cy="50091"/>
          </a:xfrm>
          <a:custGeom>
            <a:avLst/>
            <a:gdLst/>
            <a:ahLst/>
            <a:cxnLst/>
            <a:rect l="l" t="t" r="r" b="b"/>
            <a:pathLst>
              <a:path w="266064" h="78104">
                <a:moveTo>
                  <a:pt x="265913" y="54647"/>
                </a:moveTo>
                <a:lnTo>
                  <a:pt x="231809" y="27544"/>
                </a:lnTo>
                <a:lnTo>
                  <a:pt x="192812" y="9018"/>
                </a:lnTo>
                <a:lnTo>
                  <a:pt x="151082" y="0"/>
                </a:lnTo>
                <a:lnTo>
                  <a:pt x="108777" y="1420"/>
                </a:lnTo>
                <a:lnTo>
                  <a:pt x="68056" y="14210"/>
                </a:lnTo>
                <a:lnTo>
                  <a:pt x="31077" y="39301"/>
                </a:lnTo>
                <a:lnTo>
                  <a:pt x="0" y="77624"/>
                </a:lnTo>
              </a:path>
            </a:pathLst>
          </a:custGeom>
          <a:ln w="7341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840178" y="2566056"/>
            <a:ext cx="63777" cy="33801"/>
          </a:xfrm>
          <a:custGeom>
            <a:avLst/>
            <a:gdLst/>
            <a:ahLst/>
            <a:cxnLst/>
            <a:rect l="l" t="t" r="r" b="b"/>
            <a:pathLst>
              <a:path w="52704" h="52704">
                <a:moveTo>
                  <a:pt x="34289" y="0"/>
                </a:moveTo>
                <a:lnTo>
                  <a:pt x="0" y="34454"/>
                </a:lnTo>
                <a:lnTo>
                  <a:pt x="52462" y="52716"/>
                </a:lnTo>
                <a:lnTo>
                  <a:pt x="34289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424932" y="3170774"/>
            <a:ext cx="371139" cy="127468"/>
          </a:xfrm>
          <a:custGeom>
            <a:avLst/>
            <a:gdLst/>
            <a:ahLst/>
            <a:cxnLst/>
            <a:rect l="l" t="t" r="r" b="b"/>
            <a:pathLst>
              <a:path w="306704" h="198754">
                <a:moveTo>
                  <a:pt x="0" y="0"/>
                </a:moveTo>
                <a:lnTo>
                  <a:pt x="27251" y="38906"/>
                </a:lnTo>
                <a:lnTo>
                  <a:pt x="55551" y="74228"/>
                </a:lnTo>
                <a:lnTo>
                  <a:pt x="85949" y="105741"/>
                </a:lnTo>
                <a:lnTo>
                  <a:pt x="119494" y="133219"/>
                </a:lnTo>
                <a:lnTo>
                  <a:pt x="157237" y="156437"/>
                </a:lnTo>
                <a:lnTo>
                  <a:pt x="200227" y="175168"/>
                </a:lnTo>
                <a:lnTo>
                  <a:pt x="249513" y="189188"/>
                </a:lnTo>
                <a:lnTo>
                  <a:pt x="306147" y="198270"/>
                </a:lnTo>
              </a:path>
            </a:pathLst>
          </a:custGeom>
          <a:ln w="7334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395326" y="3147375"/>
            <a:ext cx="58399" cy="35430"/>
          </a:xfrm>
          <a:custGeom>
            <a:avLst/>
            <a:gdLst/>
            <a:ahLst/>
            <a:cxnLst/>
            <a:rect l="l" t="t" r="r" b="b"/>
            <a:pathLst>
              <a:path w="48260" h="55245">
                <a:moveTo>
                  <a:pt x="0" y="0"/>
                </a:moveTo>
                <a:lnTo>
                  <a:pt x="7632" y="55255"/>
                </a:lnTo>
                <a:lnTo>
                  <a:pt x="47915" y="28142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373405" y="2955031"/>
            <a:ext cx="72998" cy="0"/>
          </a:xfrm>
          <a:custGeom>
            <a:avLst/>
            <a:gdLst/>
            <a:ahLst/>
            <a:cxnLst/>
            <a:rect l="l" t="t" r="r" b="b"/>
            <a:pathLst>
              <a:path w="60325">
                <a:moveTo>
                  <a:pt x="0" y="0"/>
                </a:moveTo>
                <a:lnTo>
                  <a:pt x="59864" y="0"/>
                </a:lnTo>
              </a:path>
            </a:pathLst>
          </a:custGeom>
          <a:ln w="631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85924" y="2924737"/>
            <a:ext cx="99124" cy="49684"/>
          </a:xfrm>
          <a:custGeom>
            <a:avLst/>
            <a:gdLst/>
            <a:ahLst/>
            <a:cxnLst/>
            <a:rect l="l" t="t" r="r" b="b"/>
            <a:pathLst>
              <a:path w="81914" h="77470">
                <a:moveTo>
                  <a:pt x="58493" y="75040"/>
                </a:moveTo>
                <a:lnTo>
                  <a:pt x="48320" y="75053"/>
                </a:lnTo>
                <a:lnTo>
                  <a:pt x="23531" y="75053"/>
                </a:lnTo>
                <a:lnTo>
                  <a:pt x="23531" y="77123"/>
                </a:lnTo>
                <a:lnTo>
                  <a:pt x="58493" y="77110"/>
                </a:lnTo>
                <a:lnTo>
                  <a:pt x="58493" y="75040"/>
                </a:lnTo>
                <a:close/>
              </a:path>
              <a:path w="81914" h="77470">
                <a:moveTo>
                  <a:pt x="48193" y="2069"/>
                </a:moveTo>
                <a:lnTo>
                  <a:pt x="33805" y="2069"/>
                </a:lnTo>
                <a:lnTo>
                  <a:pt x="35177" y="7060"/>
                </a:lnTo>
                <a:lnTo>
                  <a:pt x="35177" y="12280"/>
                </a:lnTo>
                <a:lnTo>
                  <a:pt x="3" y="32357"/>
                </a:lnTo>
                <a:lnTo>
                  <a:pt x="0" y="47749"/>
                </a:lnTo>
                <a:lnTo>
                  <a:pt x="4000" y="54975"/>
                </a:lnTo>
                <a:lnTo>
                  <a:pt x="11772" y="59445"/>
                </a:lnTo>
                <a:lnTo>
                  <a:pt x="19874" y="64157"/>
                </a:lnTo>
                <a:lnTo>
                  <a:pt x="26960" y="64728"/>
                </a:lnTo>
                <a:lnTo>
                  <a:pt x="35189" y="64728"/>
                </a:lnTo>
                <a:lnTo>
                  <a:pt x="35189" y="69998"/>
                </a:lnTo>
                <a:lnTo>
                  <a:pt x="33704" y="75053"/>
                </a:lnTo>
                <a:lnTo>
                  <a:pt x="48320" y="75053"/>
                </a:lnTo>
                <a:lnTo>
                  <a:pt x="46835" y="69998"/>
                </a:lnTo>
                <a:lnTo>
                  <a:pt x="46835" y="64715"/>
                </a:lnTo>
                <a:lnTo>
                  <a:pt x="54721" y="64715"/>
                </a:lnTo>
                <a:lnTo>
                  <a:pt x="61794" y="64144"/>
                </a:lnTo>
                <a:lnTo>
                  <a:pt x="67722" y="60702"/>
                </a:lnTo>
                <a:lnTo>
                  <a:pt x="24674" y="60702"/>
                </a:lnTo>
                <a:lnTo>
                  <a:pt x="14629" y="49578"/>
                </a:lnTo>
                <a:lnTo>
                  <a:pt x="14057" y="42796"/>
                </a:lnTo>
                <a:lnTo>
                  <a:pt x="13816" y="39126"/>
                </a:lnTo>
                <a:lnTo>
                  <a:pt x="13479" y="33043"/>
                </a:lnTo>
                <a:lnTo>
                  <a:pt x="15311" y="28459"/>
                </a:lnTo>
                <a:lnTo>
                  <a:pt x="18355" y="24090"/>
                </a:lnTo>
                <a:lnTo>
                  <a:pt x="23188" y="17220"/>
                </a:lnTo>
                <a:lnTo>
                  <a:pt x="30503" y="15836"/>
                </a:lnTo>
                <a:lnTo>
                  <a:pt x="66951" y="15836"/>
                </a:lnTo>
                <a:lnTo>
                  <a:pt x="65659" y="15087"/>
                </a:lnTo>
                <a:lnTo>
                  <a:pt x="59767" y="13226"/>
                </a:lnTo>
                <a:lnTo>
                  <a:pt x="53578" y="12441"/>
                </a:lnTo>
                <a:lnTo>
                  <a:pt x="46835" y="12280"/>
                </a:lnTo>
                <a:lnTo>
                  <a:pt x="46835" y="7060"/>
                </a:lnTo>
                <a:lnTo>
                  <a:pt x="48193" y="2069"/>
                </a:lnTo>
                <a:close/>
              </a:path>
              <a:path w="81914" h="77470">
                <a:moveTo>
                  <a:pt x="46835" y="15836"/>
                </a:moveTo>
                <a:lnTo>
                  <a:pt x="35177" y="15836"/>
                </a:lnTo>
                <a:lnTo>
                  <a:pt x="35189" y="60702"/>
                </a:lnTo>
                <a:lnTo>
                  <a:pt x="46835" y="60702"/>
                </a:lnTo>
                <a:lnTo>
                  <a:pt x="46835" y="15836"/>
                </a:lnTo>
                <a:close/>
              </a:path>
              <a:path w="81914" h="77470">
                <a:moveTo>
                  <a:pt x="66951" y="15836"/>
                </a:moveTo>
                <a:lnTo>
                  <a:pt x="51521" y="15836"/>
                </a:lnTo>
                <a:lnTo>
                  <a:pt x="58832" y="17220"/>
                </a:lnTo>
                <a:lnTo>
                  <a:pt x="66714" y="28471"/>
                </a:lnTo>
                <a:lnTo>
                  <a:pt x="68537" y="33056"/>
                </a:lnTo>
                <a:lnTo>
                  <a:pt x="68194" y="39139"/>
                </a:lnTo>
                <a:lnTo>
                  <a:pt x="67965" y="42809"/>
                </a:lnTo>
                <a:lnTo>
                  <a:pt x="67395" y="49578"/>
                </a:lnTo>
                <a:lnTo>
                  <a:pt x="57350" y="60702"/>
                </a:lnTo>
                <a:lnTo>
                  <a:pt x="67722" y="60702"/>
                </a:lnTo>
                <a:lnTo>
                  <a:pt x="77681" y="54962"/>
                </a:lnTo>
                <a:lnTo>
                  <a:pt x="81662" y="47749"/>
                </a:lnTo>
                <a:lnTo>
                  <a:pt x="81669" y="32357"/>
                </a:lnTo>
                <a:lnTo>
                  <a:pt x="79269" y="24090"/>
                </a:lnTo>
                <a:lnTo>
                  <a:pt x="71509" y="18477"/>
                </a:lnTo>
                <a:lnTo>
                  <a:pt x="66951" y="15836"/>
                </a:lnTo>
                <a:close/>
              </a:path>
              <a:path w="81914" h="77470">
                <a:moveTo>
                  <a:pt x="58366" y="0"/>
                </a:moveTo>
                <a:lnTo>
                  <a:pt x="23646" y="12"/>
                </a:lnTo>
                <a:lnTo>
                  <a:pt x="23646" y="2069"/>
                </a:lnTo>
                <a:lnTo>
                  <a:pt x="58366" y="2069"/>
                </a:lnTo>
                <a:lnTo>
                  <a:pt x="5836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588915" y="2972179"/>
            <a:ext cx="63777" cy="22398"/>
          </a:xfrm>
          <a:custGeom>
            <a:avLst/>
            <a:gdLst/>
            <a:ahLst/>
            <a:cxnLst/>
            <a:rect l="l" t="t" r="r" b="b"/>
            <a:pathLst>
              <a:path w="52705" h="34925">
                <a:moveTo>
                  <a:pt x="50251" y="3974"/>
                </a:moveTo>
                <a:lnTo>
                  <a:pt x="43546" y="3974"/>
                </a:lnTo>
                <a:lnTo>
                  <a:pt x="44231" y="4584"/>
                </a:lnTo>
                <a:lnTo>
                  <a:pt x="44165" y="6044"/>
                </a:lnTo>
                <a:lnTo>
                  <a:pt x="43305" y="9989"/>
                </a:lnTo>
                <a:lnTo>
                  <a:pt x="39227" y="26125"/>
                </a:lnTo>
                <a:lnTo>
                  <a:pt x="38412" y="30135"/>
                </a:lnTo>
                <a:lnTo>
                  <a:pt x="38301" y="34440"/>
                </a:lnTo>
                <a:lnTo>
                  <a:pt x="45768" y="34440"/>
                </a:lnTo>
                <a:lnTo>
                  <a:pt x="48949" y="30833"/>
                </a:lnTo>
                <a:lnTo>
                  <a:pt x="44320" y="30833"/>
                </a:lnTo>
                <a:lnTo>
                  <a:pt x="44168" y="30681"/>
                </a:lnTo>
                <a:lnTo>
                  <a:pt x="44092" y="28230"/>
                </a:lnTo>
                <a:lnTo>
                  <a:pt x="50251" y="7721"/>
                </a:lnTo>
                <a:lnTo>
                  <a:pt x="50251" y="3974"/>
                </a:lnTo>
                <a:close/>
              </a:path>
              <a:path w="52705" h="34925">
                <a:moveTo>
                  <a:pt x="14769" y="0"/>
                </a:moveTo>
                <a:lnTo>
                  <a:pt x="10730" y="850"/>
                </a:lnTo>
                <a:lnTo>
                  <a:pt x="2577" y="2374"/>
                </a:lnTo>
                <a:lnTo>
                  <a:pt x="2577" y="3606"/>
                </a:lnTo>
                <a:lnTo>
                  <a:pt x="6311" y="3606"/>
                </a:lnTo>
                <a:lnTo>
                  <a:pt x="7454" y="3759"/>
                </a:lnTo>
                <a:lnTo>
                  <a:pt x="7386" y="5740"/>
                </a:lnTo>
                <a:lnTo>
                  <a:pt x="6427" y="9989"/>
                </a:lnTo>
                <a:lnTo>
                  <a:pt x="4184" y="18333"/>
                </a:lnTo>
                <a:lnTo>
                  <a:pt x="1679" y="27435"/>
                </a:lnTo>
                <a:lnTo>
                  <a:pt x="0" y="33754"/>
                </a:lnTo>
                <a:lnTo>
                  <a:pt x="5701" y="33754"/>
                </a:lnTo>
                <a:lnTo>
                  <a:pt x="10045" y="19353"/>
                </a:lnTo>
                <a:lnTo>
                  <a:pt x="12546" y="15607"/>
                </a:lnTo>
                <a:lnTo>
                  <a:pt x="10883" y="15607"/>
                </a:lnTo>
                <a:lnTo>
                  <a:pt x="10730" y="15455"/>
                </a:lnTo>
                <a:lnTo>
                  <a:pt x="14997" y="165"/>
                </a:lnTo>
                <a:lnTo>
                  <a:pt x="14769" y="0"/>
                </a:lnTo>
                <a:close/>
              </a:path>
              <a:path w="52705" h="34925">
                <a:moveTo>
                  <a:pt x="31900" y="3987"/>
                </a:moveTo>
                <a:lnTo>
                  <a:pt x="26033" y="3987"/>
                </a:lnTo>
                <a:lnTo>
                  <a:pt x="26033" y="6044"/>
                </a:lnTo>
                <a:lnTo>
                  <a:pt x="25171" y="9989"/>
                </a:lnTo>
                <a:lnTo>
                  <a:pt x="23163" y="17656"/>
                </a:lnTo>
                <a:lnTo>
                  <a:pt x="18807" y="33754"/>
                </a:lnTo>
                <a:lnTo>
                  <a:pt x="24509" y="33754"/>
                </a:lnTo>
                <a:lnTo>
                  <a:pt x="26801" y="24789"/>
                </a:lnTo>
                <a:lnTo>
                  <a:pt x="28014" y="20268"/>
                </a:lnTo>
                <a:lnTo>
                  <a:pt x="30952" y="15607"/>
                </a:lnTo>
                <a:lnTo>
                  <a:pt x="29233" y="15607"/>
                </a:lnTo>
                <a:lnTo>
                  <a:pt x="29081" y="15455"/>
                </a:lnTo>
                <a:lnTo>
                  <a:pt x="30148" y="12394"/>
                </a:lnTo>
                <a:lnTo>
                  <a:pt x="31900" y="6044"/>
                </a:lnTo>
                <a:lnTo>
                  <a:pt x="31900" y="3987"/>
                </a:lnTo>
                <a:close/>
              </a:path>
              <a:path w="52705" h="34925">
                <a:moveTo>
                  <a:pt x="51546" y="24789"/>
                </a:moveTo>
                <a:lnTo>
                  <a:pt x="46682" y="30833"/>
                </a:lnTo>
                <a:lnTo>
                  <a:pt x="48949" y="30833"/>
                </a:lnTo>
                <a:lnTo>
                  <a:pt x="49565" y="30135"/>
                </a:lnTo>
                <a:lnTo>
                  <a:pt x="52689" y="25703"/>
                </a:lnTo>
                <a:lnTo>
                  <a:pt x="51546" y="24789"/>
                </a:lnTo>
                <a:close/>
              </a:path>
              <a:path w="52705" h="34925">
                <a:moveTo>
                  <a:pt x="30300" y="0"/>
                </a:moveTo>
                <a:lnTo>
                  <a:pt x="21004" y="0"/>
                </a:lnTo>
                <a:lnTo>
                  <a:pt x="13169" y="11861"/>
                </a:lnTo>
                <a:lnTo>
                  <a:pt x="10883" y="15607"/>
                </a:lnTo>
                <a:lnTo>
                  <a:pt x="12546" y="15607"/>
                </a:lnTo>
                <a:lnTo>
                  <a:pt x="15150" y="11708"/>
                </a:lnTo>
                <a:lnTo>
                  <a:pt x="20941" y="3987"/>
                </a:lnTo>
                <a:lnTo>
                  <a:pt x="31900" y="3987"/>
                </a:lnTo>
                <a:lnTo>
                  <a:pt x="31900" y="1765"/>
                </a:lnTo>
                <a:lnTo>
                  <a:pt x="30300" y="0"/>
                </a:lnTo>
                <a:close/>
              </a:path>
              <a:path w="52705" h="34925">
                <a:moveTo>
                  <a:pt x="48498" y="0"/>
                </a:moveTo>
                <a:lnTo>
                  <a:pt x="40726" y="0"/>
                </a:lnTo>
                <a:lnTo>
                  <a:pt x="34567" y="6730"/>
                </a:lnTo>
                <a:lnTo>
                  <a:pt x="29233" y="15607"/>
                </a:lnTo>
                <a:lnTo>
                  <a:pt x="30952" y="15607"/>
                </a:lnTo>
                <a:lnTo>
                  <a:pt x="34034" y="10718"/>
                </a:lnTo>
                <a:lnTo>
                  <a:pt x="39507" y="3974"/>
                </a:lnTo>
                <a:lnTo>
                  <a:pt x="50251" y="3974"/>
                </a:lnTo>
                <a:lnTo>
                  <a:pt x="50251" y="2069"/>
                </a:lnTo>
                <a:lnTo>
                  <a:pt x="4849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808156" y="2913164"/>
            <a:ext cx="88366" cy="50498"/>
          </a:xfrm>
          <a:custGeom>
            <a:avLst/>
            <a:gdLst/>
            <a:ahLst/>
            <a:cxnLst/>
            <a:rect l="l" t="t" r="r" b="b"/>
            <a:pathLst>
              <a:path w="73025" h="78739">
                <a:moveTo>
                  <a:pt x="59985" y="3784"/>
                </a:moveTo>
                <a:lnTo>
                  <a:pt x="56880" y="3784"/>
                </a:lnTo>
                <a:lnTo>
                  <a:pt x="60994" y="11810"/>
                </a:lnTo>
                <a:lnTo>
                  <a:pt x="60994" y="22261"/>
                </a:lnTo>
                <a:lnTo>
                  <a:pt x="41964" y="68472"/>
                </a:lnTo>
                <a:lnTo>
                  <a:pt x="12595" y="74709"/>
                </a:lnTo>
                <a:lnTo>
                  <a:pt x="17015" y="77183"/>
                </a:lnTo>
                <a:lnTo>
                  <a:pt x="58601" y="61844"/>
                </a:lnTo>
                <a:lnTo>
                  <a:pt x="72983" y="27875"/>
                </a:lnTo>
                <a:lnTo>
                  <a:pt x="70770" y="15386"/>
                </a:lnTo>
                <a:lnTo>
                  <a:pt x="64874" y="6708"/>
                </a:lnTo>
                <a:lnTo>
                  <a:pt x="59985" y="3784"/>
                </a:lnTo>
                <a:close/>
              </a:path>
              <a:path w="73025" h="78739">
                <a:moveTo>
                  <a:pt x="12000" y="74376"/>
                </a:moveTo>
                <a:lnTo>
                  <a:pt x="12000" y="74710"/>
                </a:lnTo>
                <a:lnTo>
                  <a:pt x="12595" y="74709"/>
                </a:lnTo>
                <a:lnTo>
                  <a:pt x="12000" y="74376"/>
                </a:lnTo>
                <a:close/>
              </a:path>
              <a:path w="73025" h="78739">
                <a:moveTo>
                  <a:pt x="46479" y="0"/>
                </a:moveTo>
                <a:lnTo>
                  <a:pt x="30591" y="4305"/>
                </a:lnTo>
                <a:lnTo>
                  <a:pt x="15572" y="15678"/>
                </a:lnTo>
                <a:lnTo>
                  <a:pt x="4387" y="31807"/>
                </a:lnTo>
                <a:lnTo>
                  <a:pt x="0" y="50378"/>
                </a:lnTo>
                <a:lnTo>
                  <a:pt x="2544" y="63974"/>
                </a:lnTo>
                <a:lnTo>
                  <a:pt x="8870" y="72624"/>
                </a:lnTo>
                <a:lnTo>
                  <a:pt x="12000" y="74376"/>
                </a:lnTo>
                <a:lnTo>
                  <a:pt x="12000" y="55661"/>
                </a:lnTo>
                <a:lnTo>
                  <a:pt x="14137" y="41260"/>
                </a:lnTo>
                <a:lnTo>
                  <a:pt x="20534" y="24127"/>
                </a:lnTo>
                <a:lnTo>
                  <a:pt x="31170" y="9791"/>
                </a:lnTo>
                <a:lnTo>
                  <a:pt x="46022" y="3784"/>
                </a:lnTo>
                <a:lnTo>
                  <a:pt x="59985" y="3784"/>
                </a:lnTo>
                <a:lnTo>
                  <a:pt x="56406" y="1644"/>
                </a:lnTo>
                <a:lnTo>
                  <a:pt x="4647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5023402" y="2936253"/>
            <a:ext cx="88366" cy="50498"/>
          </a:xfrm>
          <a:custGeom>
            <a:avLst/>
            <a:gdLst/>
            <a:ahLst/>
            <a:cxnLst/>
            <a:rect l="l" t="t" r="r" b="b"/>
            <a:pathLst>
              <a:path w="73025" h="78739">
                <a:moveTo>
                  <a:pt x="59985" y="3784"/>
                </a:moveTo>
                <a:lnTo>
                  <a:pt x="56880" y="3784"/>
                </a:lnTo>
                <a:lnTo>
                  <a:pt x="60994" y="11823"/>
                </a:lnTo>
                <a:lnTo>
                  <a:pt x="60994" y="22261"/>
                </a:lnTo>
                <a:lnTo>
                  <a:pt x="58920" y="36359"/>
                </a:lnTo>
                <a:lnTo>
                  <a:pt x="52616" y="53729"/>
                </a:lnTo>
                <a:lnTo>
                  <a:pt x="41964" y="68477"/>
                </a:lnTo>
                <a:lnTo>
                  <a:pt x="26846" y="74710"/>
                </a:lnTo>
                <a:lnTo>
                  <a:pt x="12590" y="74710"/>
                </a:lnTo>
                <a:lnTo>
                  <a:pt x="17015" y="77189"/>
                </a:lnTo>
                <a:lnTo>
                  <a:pt x="58601" y="61845"/>
                </a:lnTo>
                <a:lnTo>
                  <a:pt x="72983" y="27875"/>
                </a:lnTo>
                <a:lnTo>
                  <a:pt x="70770" y="15386"/>
                </a:lnTo>
                <a:lnTo>
                  <a:pt x="64874" y="6708"/>
                </a:lnTo>
                <a:lnTo>
                  <a:pt x="59985" y="3784"/>
                </a:lnTo>
                <a:close/>
              </a:path>
              <a:path w="73025" h="78739">
                <a:moveTo>
                  <a:pt x="12000" y="74379"/>
                </a:moveTo>
                <a:lnTo>
                  <a:pt x="12000" y="74710"/>
                </a:lnTo>
                <a:lnTo>
                  <a:pt x="12590" y="74710"/>
                </a:lnTo>
                <a:lnTo>
                  <a:pt x="12000" y="74379"/>
                </a:lnTo>
                <a:close/>
              </a:path>
              <a:path w="73025" h="78739">
                <a:moveTo>
                  <a:pt x="46479" y="0"/>
                </a:moveTo>
                <a:lnTo>
                  <a:pt x="30591" y="4307"/>
                </a:lnTo>
                <a:lnTo>
                  <a:pt x="15572" y="15683"/>
                </a:lnTo>
                <a:lnTo>
                  <a:pt x="4387" y="31813"/>
                </a:lnTo>
                <a:lnTo>
                  <a:pt x="0" y="50378"/>
                </a:lnTo>
                <a:lnTo>
                  <a:pt x="2544" y="63974"/>
                </a:lnTo>
                <a:lnTo>
                  <a:pt x="8870" y="72625"/>
                </a:lnTo>
                <a:lnTo>
                  <a:pt x="12000" y="74379"/>
                </a:lnTo>
                <a:lnTo>
                  <a:pt x="12000" y="55661"/>
                </a:lnTo>
                <a:lnTo>
                  <a:pt x="14137" y="41262"/>
                </a:lnTo>
                <a:lnTo>
                  <a:pt x="20534" y="24131"/>
                </a:lnTo>
                <a:lnTo>
                  <a:pt x="31170" y="9797"/>
                </a:lnTo>
                <a:lnTo>
                  <a:pt x="46022" y="3784"/>
                </a:lnTo>
                <a:lnTo>
                  <a:pt x="59985" y="3784"/>
                </a:lnTo>
                <a:lnTo>
                  <a:pt x="56406" y="1644"/>
                </a:lnTo>
                <a:lnTo>
                  <a:pt x="4647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268152" y="2412962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4" h="98425">
                <a:moveTo>
                  <a:pt x="28204" y="0"/>
                </a:moveTo>
                <a:lnTo>
                  <a:pt x="16327" y="9099"/>
                </a:lnTo>
                <a:lnTo>
                  <a:pt x="7459" y="20310"/>
                </a:lnTo>
                <a:lnTo>
                  <a:pt x="1912" y="33243"/>
                </a:lnTo>
                <a:lnTo>
                  <a:pt x="0" y="47507"/>
                </a:lnTo>
                <a:lnTo>
                  <a:pt x="676" y="58081"/>
                </a:lnTo>
                <a:lnTo>
                  <a:pt x="22796" y="94485"/>
                </a:lnTo>
                <a:lnTo>
                  <a:pt x="27874" y="97898"/>
                </a:lnTo>
                <a:lnTo>
                  <a:pt x="29246" y="96056"/>
                </a:lnTo>
                <a:lnTo>
                  <a:pt x="18018" y="84713"/>
                </a:lnTo>
                <a:lnTo>
                  <a:pt x="12249" y="71075"/>
                </a:lnTo>
                <a:lnTo>
                  <a:pt x="10121" y="57588"/>
                </a:lnTo>
                <a:lnTo>
                  <a:pt x="9816" y="46694"/>
                </a:lnTo>
                <a:lnTo>
                  <a:pt x="11661" y="28341"/>
                </a:lnTo>
                <a:lnTo>
                  <a:pt x="16353" y="15870"/>
                </a:lnTo>
                <a:lnTo>
                  <a:pt x="22631" y="7596"/>
                </a:lnTo>
                <a:lnTo>
                  <a:pt x="29233" y="1828"/>
                </a:lnTo>
                <a:lnTo>
                  <a:pt x="282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380655" y="2412954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4" h="98425">
                <a:moveTo>
                  <a:pt x="1371" y="0"/>
                </a:moveTo>
                <a:lnTo>
                  <a:pt x="0" y="1841"/>
                </a:lnTo>
                <a:lnTo>
                  <a:pt x="11225" y="13175"/>
                </a:lnTo>
                <a:lnTo>
                  <a:pt x="16989" y="26804"/>
                </a:lnTo>
                <a:lnTo>
                  <a:pt x="19113" y="40286"/>
                </a:lnTo>
                <a:lnTo>
                  <a:pt x="19417" y="51177"/>
                </a:lnTo>
                <a:lnTo>
                  <a:pt x="17578" y="69539"/>
                </a:lnTo>
                <a:lnTo>
                  <a:pt x="12886" y="82014"/>
                </a:lnTo>
                <a:lnTo>
                  <a:pt x="6609" y="90294"/>
                </a:lnTo>
                <a:lnTo>
                  <a:pt x="12" y="96069"/>
                </a:lnTo>
                <a:lnTo>
                  <a:pt x="1041" y="97898"/>
                </a:lnTo>
                <a:lnTo>
                  <a:pt x="12916" y="88795"/>
                </a:lnTo>
                <a:lnTo>
                  <a:pt x="21782" y="77579"/>
                </a:lnTo>
                <a:lnTo>
                  <a:pt x="27328" y="64638"/>
                </a:lnTo>
                <a:lnTo>
                  <a:pt x="29246" y="50365"/>
                </a:lnTo>
                <a:lnTo>
                  <a:pt x="28569" y="39790"/>
                </a:lnTo>
                <a:lnTo>
                  <a:pt x="6443" y="3410"/>
                </a:lnTo>
                <a:lnTo>
                  <a:pt x="13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309987" y="2430253"/>
            <a:ext cx="63777" cy="33393"/>
          </a:xfrm>
          <a:custGeom>
            <a:avLst/>
            <a:gdLst/>
            <a:ahLst/>
            <a:cxnLst/>
            <a:rect l="l" t="t" r="r" b="b"/>
            <a:pathLst>
              <a:path w="52705" h="52070">
                <a:moveTo>
                  <a:pt x="37496" y="0"/>
                </a:moveTo>
                <a:lnTo>
                  <a:pt x="32581" y="0"/>
                </a:lnTo>
                <a:lnTo>
                  <a:pt x="21070" y="3616"/>
                </a:lnTo>
                <a:lnTo>
                  <a:pt x="10555" y="12838"/>
                </a:lnTo>
                <a:lnTo>
                  <a:pt x="2887" y="25222"/>
                </a:lnTo>
                <a:lnTo>
                  <a:pt x="0" y="37970"/>
                </a:lnTo>
                <a:lnTo>
                  <a:pt x="38" y="45209"/>
                </a:lnTo>
                <a:lnTo>
                  <a:pt x="262" y="51888"/>
                </a:lnTo>
                <a:lnTo>
                  <a:pt x="11691" y="51888"/>
                </a:lnTo>
                <a:lnTo>
                  <a:pt x="16748" y="51122"/>
                </a:lnTo>
                <a:lnTo>
                  <a:pt x="21900" y="48399"/>
                </a:lnTo>
                <a:lnTo>
                  <a:pt x="24182" y="46237"/>
                </a:lnTo>
                <a:lnTo>
                  <a:pt x="13291" y="46237"/>
                </a:lnTo>
                <a:lnTo>
                  <a:pt x="9520" y="44180"/>
                </a:lnTo>
                <a:lnTo>
                  <a:pt x="23824" y="6626"/>
                </a:lnTo>
                <a:lnTo>
                  <a:pt x="33153" y="2514"/>
                </a:lnTo>
                <a:lnTo>
                  <a:pt x="40687" y="2514"/>
                </a:lnTo>
                <a:lnTo>
                  <a:pt x="37496" y="0"/>
                </a:lnTo>
                <a:close/>
              </a:path>
              <a:path w="52705" h="52070">
                <a:moveTo>
                  <a:pt x="42344" y="34414"/>
                </a:moveTo>
                <a:lnTo>
                  <a:pt x="34080" y="34414"/>
                </a:lnTo>
                <a:lnTo>
                  <a:pt x="34308" y="34643"/>
                </a:lnTo>
                <a:lnTo>
                  <a:pt x="32480" y="41653"/>
                </a:lnTo>
                <a:lnTo>
                  <a:pt x="31908" y="44180"/>
                </a:lnTo>
                <a:lnTo>
                  <a:pt x="31908" y="51761"/>
                </a:lnTo>
                <a:lnTo>
                  <a:pt x="41623" y="51761"/>
                </a:lnTo>
                <a:lnTo>
                  <a:pt x="45496" y="47609"/>
                </a:lnTo>
                <a:lnTo>
                  <a:pt x="46882" y="45894"/>
                </a:lnTo>
                <a:lnTo>
                  <a:pt x="40925" y="45894"/>
                </a:lnTo>
                <a:lnTo>
                  <a:pt x="40252" y="45209"/>
                </a:lnTo>
                <a:lnTo>
                  <a:pt x="40295" y="44180"/>
                </a:lnTo>
                <a:lnTo>
                  <a:pt x="41898" y="36205"/>
                </a:lnTo>
                <a:lnTo>
                  <a:pt x="42344" y="34414"/>
                </a:lnTo>
                <a:close/>
              </a:path>
              <a:path w="52705" h="52070">
                <a:moveTo>
                  <a:pt x="40687" y="2514"/>
                </a:moveTo>
                <a:lnTo>
                  <a:pt x="36467" y="2514"/>
                </a:lnTo>
                <a:lnTo>
                  <a:pt x="39667" y="4698"/>
                </a:lnTo>
                <a:lnTo>
                  <a:pt x="39667" y="10210"/>
                </a:lnTo>
                <a:lnTo>
                  <a:pt x="37730" y="20580"/>
                </a:lnTo>
                <a:lnTo>
                  <a:pt x="32561" y="32438"/>
                </a:lnTo>
                <a:lnTo>
                  <a:pt x="25122" y="42188"/>
                </a:lnTo>
                <a:lnTo>
                  <a:pt x="16377" y="46237"/>
                </a:lnTo>
                <a:lnTo>
                  <a:pt x="24182" y="46237"/>
                </a:lnTo>
                <a:lnTo>
                  <a:pt x="27565" y="43024"/>
                </a:lnTo>
                <a:lnTo>
                  <a:pt x="34080" y="34414"/>
                </a:lnTo>
                <a:lnTo>
                  <a:pt x="42344" y="34414"/>
                </a:lnTo>
                <a:lnTo>
                  <a:pt x="45546" y="21550"/>
                </a:lnTo>
                <a:lnTo>
                  <a:pt x="49553" y="6184"/>
                </a:lnTo>
                <a:lnTo>
                  <a:pt x="41610" y="6184"/>
                </a:lnTo>
                <a:lnTo>
                  <a:pt x="41268" y="2971"/>
                </a:lnTo>
                <a:lnTo>
                  <a:pt x="40687" y="2514"/>
                </a:lnTo>
                <a:close/>
              </a:path>
              <a:path w="52705" h="52070">
                <a:moveTo>
                  <a:pt x="50982" y="37970"/>
                </a:moveTo>
                <a:lnTo>
                  <a:pt x="45817" y="43052"/>
                </a:lnTo>
                <a:lnTo>
                  <a:pt x="43553" y="45894"/>
                </a:lnTo>
                <a:lnTo>
                  <a:pt x="46882" y="45894"/>
                </a:lnTo>
                <a:lnTo>
                  <a:pt x="52354" y="39126"/>
                </a:lnTo>
                <a:lnTo>
                  <a:pt x="50982" y="37970"/>
                </a:lnTo>
                <a:close/>
              </a:path>
              <a:path w="52705" h="52070">
                <a:moveTo>
                  <a:pt x="50297" y="0"/>
                </a:moveTo>
                <a:lnTo>
                  <a:pt x="43325" y="800"/>
                </a:lnTo>
                <a:lnTo>
                  <a:pt x="42982" y="1142"/>
                </a:lnTo>
                <a:lnTo>
                  <a:pt x="41839" y="6184"/>
                </a:lnTo>
                <a:lnTo>
                  <a:pt x="49553" y="6184"/>
                </a:lnTo>
                <a:lnTo>
                  <a:pt x="51097" y="342"/>
                </a:lnTo>
                <a:lnTo>
                  <a:pt x="5029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065794" y="2426295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5" h="98425">
                <a:moveTo>
                  <a:pt x="28204" y="0"/>
                </a:moveTo>
                <a:lnTo>
                  <a:pt x="16329" y="9105"/>
                </a:lnTo>
                <a:lnTo>
                  <a:pt x="7463" y="20315"/>
                </a:lnTo>
                <a:lnTo>
                  <a:pt x="1917" y="33244"/>
                </a:lnTo>
                <a:lnTo>
                  <a:pt x="0" y="47507"/>
                </a:lnTo>
                <a:lnTo>
                  <a:pt x="676" y="58089"/>
                </a:lnTo>
                <a:lnTo>
                  <a:pt x="22803" y="94498"/>
                </a:lnTo>
                <a:lnTo>
                  <a:pt x="27874" y="97910"/>
                </a:lnTo>
                <a:lnTo>
                  <a:pt x="29246" y="96069"/>
                </a:lnTo>
                <a:lnTo>
                  <a:pt x="18020" y="84726"/>
                </a:lnTo>
                <a:lnTo>
                  <a:pt x="12256" y="71088"/>
                </a:lnTo>
                <a:lnTo>
                  <a:pt x="10132" y="57600"/>
                </a:lnTo>
                <a:lnTo>
                  <a:pt x="9829" y="46707"/>
                </a:lnTo>
                <a:lnTo>
                  <a:pt x="11668" y="28353"/>
                </a:lnTo>
                <a:lnTo>
                  <a:pt x="16359" y="15883"/>
                </a:lnTo>
                <a:lnTo>
                  <a:pt x="22637" y="7608"/>
                </a:lnTo>
                <a:lnTo>
                  <a:pt x="29233" y="1841"/>
                </a:lnTo>
                <a:lnTo>
                  <a:pt x="282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178295" y="2426295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5" h="98425">
                <a:moveTo>
                  <a:pt x="1371" y="0"/>
                </a:moveTo>
                <a:lnTo>
                  <a:pt x="0" y="1828"/>
                </a:lnTo>
                <a:lnTo>
                  <a:pt x="11227" y="13169"/>
                </a:lnTo>
                <a:lnTo>
                  <a:pt x="16996" y="26801"/>
                </a:lnTo>
                <a:lnTo>
                  <a:pt x="19124" y="40281"/>
                </a:lnTo>
                <a:lnTo>
                  <a:pt x="19429" y="51165"/>
                </a:lnTo>
                <a:lnTo>
                  <a:pt x="17585" y="69533"/>
                </a:lnTo>
                <a:lnTo>
                  <a:pt x="12892" y="82011"/>
                </a:lnTo>
                <a:lnTo>
                  <a:pt x="6614" y="90288"/>
                </a:lnTo>
                <a:lnTo>
                  <a:pt x="12" y="96056"/>
                </a:lnTo>
                <a:lnTo>
                  <a:pt x="1041" y="97898"/>
                </a:lnTo>
                <a:lnTo>
                  <a:pt x="12918" y="88788"/>
                </a:lnTo>
                <a:lnTo>
                  <a:pt x="21787" y="77569"/>
                </a:lnTo>
                <a:lnTo>
                  <a:pt x="27334" y="64631"/>
                </a:lnTo>
                <a:lnTo>
                  <a:pt x="29246" y="50365"/>
                </a:lnTo>
                <a:lnTo>
                  <a:pt x="28569" y="39789"/>
                </a:lnTo>
                <a:lnTo>
                  <a:pt x="6450" y="3410"/>
                </a:lnTo>
                <a:lnTo>
                  <a:pt x="13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108375" y="2425781"/>
            <a:ext cx="62241" cy="51313"/>
          </a:xfrm>
          <a:custGeom>
            <a:avLst/>
            <a:gdLst/>
            <a:ahLst/>
            <a:cxnLst/>
            <a:rect l="l" t="t" r="r" b="b"/>
            <a:pathLst>
              <a:path w="51435" h="80010">
                <a:moveTo>
                  <a:pt x="27392" y="0"/>
                </a:moveTo>
                <a:lnTo>
                  <a:pt x="21461" y="1142"/>
                </a:lnTo>
                <a:lnTo>
                  <a:pt x="15632" y="1942"/>
                </a:lnTo>
                <a:lnTo>
                  <a:pt x="9930" y="2641"/>
                </a:lnTo>
                <a:lnTo>
                  <a:pt x="9930" y="4584"/>
                </a:lnTo>
                <a:lnTo>
                  <a:pt x="16547" y="4698"/>
                </a:lnTo>
                <a:lnTo>
                  <a:pt x="17347" y="5282"/>
                </a:lnTo>
                <a:lnTo>
                  <a:pt x="17347" y="9524"/>
                </a:lnTo>
                <a:lnTo>
                  <a:pt x="16318" y="12394"/>
                </a:lnTo>
                <a:lnTo>
                  <a:pt x="15518" y="15607"/>
                </a:lnTo>
                <a:lnTo>
                  <a:pt x="9" y="73060"/>
                </a:lnTo>
                <a:lnTo>
                  <a:pt x="0" y="76080"/>
                </a:lnTo>
                <a:lnTo>
                  <a:pt x="8787" y="79649"/>
                </a:lnTo>
                <a:lnTo>
                  <a:pt x="14845" y="79649"/>
                </a:lnTo>
                <a:lnTo>
                  <a:pt x="25092" y="76995"/>
                </a:lnTo>
                <a:lnTo>
                  <a:pt x="9816" y="76995"/>
                </a:lnTo>
                <a:lnTo>
                  <a:pt x="9841" y="73060"/>
                </a:lnTo>
                <a:lnTo>
                  <a:pt x="11725" y="61904"/>
                </a:lnTo>
                <a:lnTo>
                  <a:pt x="16867" y="48779"/>
                </a:lnTo>
                <a:lnTo>
                  <a:pt x="19884" y="44409"/>
                </a:lnTo>
                <a:lnTo>
                  <a:pt x="16559" y="44409"/>
                </a:lnTo>
                <a:lnTo>
                  <a:pt x="16331" y="44294"/>
                </a:lnTo>
                <a:lnTo>
                  <a:pt x="19442" y="33271"/>
                </a:lnTo>
                <a:lnTo>
                  <a:pt x="22661" y="21099"/>
                </a:lnTo>
                <a:lnTo>
                  <a:pt x="27963" y="571"/>
                </a:lnTo>
                <a:lnTo>
                  <a:pt x="27392" y="0"/>
                </a:lnTo>
                <a:close/>
              </a:path>
              <a:path w="51435" h="80010">
                <a:moveTo>
                  <a:pt x="51393" y="33386"/>
                </a:moveTo>
                <a:lnTo>
                  <a:pt x="40535" y="33386"/>
                </a:lnTo>
                <a:lnTo>
                  <a:pt x="41624" y="39289"/>
                </a:lnTo>
                <a:lnTo>
                  <a:pt x="41678" y="43139"/>
                </a:lnTo>
                <a:lnTo>
                  <a:pt x="39739" y="52495"/>
                </a:lnTo>
                <a:lnTo>
                  <a:pt x="34300" y="63681"/>
                </a:lnTo>
                <a:lnTo>
                  <a:pt x="25927" y="73060"/>
                </a:lnTo>
                <a:lnTo>
                  <a:pt x="15188" y="76995"/>
                </a:lnTo>
                <a:lnTo>
                  <a:pt x="25092" y="76995"/>
                </a:lnTo>
                <a:lnTo>
                  <a:pt x="27927" y="76260"/>
                </a:lnTo>
                <a:lnTo>
                  <a:pt x="39672" y="67447"/>
                </a:lnTo>
                <a:lnTo>
                  <a:pt x="48140" y="55235"/>
                </a:lnTo>
                <a:lnTo>
                  <a:pt x="51393" y="41653"/>
                </a:lnTo>
                <a:lnTo>
                  <a:pt x="51393" y="33386"/>
                </a:lnTo>
                <a:close/>
              </a:path>
              <a:path w="51435" h="80010">
                <a:moveTo>
                  <a:pt x="45793" y="27760"/>
                </a:moveTo>
                <a:lnTo>
                  <a:pt x="37792" y="27760"/>
                </a:lnTo>
                <a:lnTo>
                  <a:pt x="30669" y="29522"/>
                </a:lnTo>
                <a:lnTo>
                  <a:pt x="24733" y="33846"/>
                </a:lnTo>
                <a:lnTo>
                  <a:pt x="20018" y="39289"/>
                </a:lnTo>
                <a:lnTo>
                  <a:pt x="16559" y="44409"/>
                </a:lnTo>
                <a:lnTo>
                  <a:pt x="19884" y="44409"/>
                </a:lnTo>
                <a:lnTo>
                  <a:pt x="24367" y="37914"/>
                </a:lnTo>
                <a:lnTo>
                  <a:pt x="33348" y="33386"/>
                </a:lnTo>
                <a:lnTo>
                  <a:pt x="51393" y="33386"/>
                </a:lnTo>
                <a:lnTo>
                  <a:pt x="45793" y="2776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691540" y="2614387"/>
            <a:ext cx="768" cy="243125"/>
          </a:xfrm>
          <a:custGeom>
            <a:avLst/>
            <a:gdLst/>
            <a:ahLst/>
            <a:cxnLst/>
            <a:rect l="l" t="t" r="r" b="b"/>
            <a:pathLst>
              <a:path w="635" h="379095">
                <a:moveTo>
                  <a:pt x="0" y="0"/>
                </a:moveTo>
                <a:lnTo>
                  <a:pt x="37" y="379013"/>
                </a:lnTo>
              </a:path>
            </a:pathLst>
          </a:custGeom>
          <a:ln w="731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691615" y="3008844"/>
            <a:ext cx="768" cy="301768"/>
          </a:xfrm>
          <a:custGeom>
            <a:avLst/>
            <a:gdLst/>
            <a:ahLst/>
            <a:cxnLst/>
            <a:rect l="l" t="t" r="r" b="b"/>
            <a:pathLst>
              <a:path w="635" h="470535">
                <a:moveTo>
                  <a:pt x="0" y="0"/>
                </a:moveTo>
                <a:lnTo>
                  <a:pt x="46" y="469970"/>
                </a:lnTo>
              </a:path>
            </a:pathLst>
          </a:custGeom>
          <a:ln w="731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691592" y="2892275"/>
            <a:ext cx="0" cy="81449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12" y="126685"/>
                </a:lnTo>
              </a:path>
            </a:pathLst>
          </a:custGeom>
          <a:ln w="731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615309" y="2932891"/>
            <a:ext cx="152911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12"/>
                </a:moveTo>
                <a:lnTo>
                  <a:pt x="126091" y="0"/>
                </a:lnTo>
              </a:path>
            </a:pathLst>
          </a:custGeom>
          <a:ln w="734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751835" y="3128563"/>
            <a:ext cx="85293" cy="49277"/>
          </a:xfrm>
          <a:custGeom>
            <a:avLst/>
            <a:gdLst/>
            <a:ahLst/>
            <a:cxnLst/>
            <a:rect l="l" t="t" r="r" b="b"/>
            <a:pathLst>
              <a:path w="70485" h="76835">
                <a:moveTo>
                  <a:pt x="50834" y="0"/>
                </a:moveTo>
                <a:lnTo>
                  <a:pt x="47863" y="0"/>
                </a:lnTo>
                <a:lnTo>
                  <a:pt x="14743" y="57374"/>
                </a:lnTo>
                <a:lnTo>
                  <a:pt x="5371" y="73439"/>
                </a:lnTo>
                <a:lnTo>
                  <a:pt x="4343" y="73781"/>
                </a:lnTo>
                <a:lnTo>
                  <a:pt x="52" y="74810"/>
                </a:lnTo>
                <a:lnTo>
                  <a:pt x="0" y="76651"/>
                </a:lnTo>
                <a:lnTo>
                  <a:pt x="21372" y="76651"/>
                </a:lnTo>
                <a:lnTo>
                  <a:pt x="21372" y="74823"/>
                </a:lnTo>
                <a:lnTo>
                  <a:pt x="16095" y="74353"/>
                </a:lnTo>
                <a:lnTo>
                  <a:pt x="14642" y="73781"/>
                </a:lnTo>
                <a:lnTo>
                  <a:pt x="14642" y="68283"/>
                </a:lnTo>
                <a:lnTo>
                  <a:pt x="15315" y="66784"/>
                </a:lnTo>
                <a:lnTo>
                  <a:pt x="16915" y="63686"/>
                </a:lnTo>
                <a:lnTo>
                  <a:pt x="23429" y="50720"/>
                </a:lnTo>
                <a:lnTo>
                  <a:pt x="59225" y="50720"/>
                </a:lnTo>
                <a:lnTo>
                  <a:pt x="58542" y="46593"/>
                </a:lnTo>
                <a:lnTo>
                  <a:pt x="25830" y="46593"/>
                </a:lnTo>
                <a:lnTo>
                  <a:pt x="42846" y="16864"/>
                </a:lnTo>
                <a:lnTo>
                  <a:pt x="53624" y="16864"/>
                </a:lnTo>
                <a:lnTo>
                  <a:pt x="50834" y="0"/>
                </a:lnTo>
                <a:close/>
              </a:path>
              <a:path w="70485" h="76835">
                <a:moveTo>
                  <a:pt x="59225" y="50720"/>
                </a:moveTo>
                <a:lnTo>
                  <a:pt x="48561" y="50720"/>
                </a:lnTo>
                <a:lnTo>
                  <a:pt x="50994" y="66784"/>
                </a:lnTo>
                <a:lnTo>
                  <a:pt x="51075" y="73667"/>
                </a:lnTo>
                <a:lnTo>
                  <a:pt x="48104" y="74353"/>
                </a:lnTo>
                <a:lnTo>
                  <a:pt x="42161" y="74810"/>
                </a:lnTo>
                <a:lnTo>
                  <a:pt x="42161" y="76651"/>
                </a:lnTo>
                <a:lnTo>
                  <a:pt x="70264" y="76651"/>
                </a:lnTo>
                <a:lnTo>
                  <a:pt x="70264" y="74810"/>
                </a:lnTo>
                <a:lnTo>
                  <a:pt x="63635" y="74239"/>
                </a:lnTo>
                <a:lnTo>
                  <a:pt x="62949" y="72981"/>
                </a:lnTo>
                <a:lnTo>
                  <a:pt x="61578" y="64943"/>
                </a:lnTo>
                <a:lnTo>
                  <a:pt x="59225" y="50720"/>
                </a:lnTo>
                <a:close/>
              </a:path>
              <a:path w="70485" h="76835">
                <a:moveTo>
                  <a:pt x="53624" y="16864"/>
                </a:moveTo>
                <a:lnTo>
                  <a:pt x="42961" y="16864"/>
                </a:lnTo>
                <a:lnTo>
                  <a:pt x="47990" y="46580"/>
                </a:lnTo>
                <a:lnTo>
                  <a:pt x="25830" y="46593"/>
                </a:lnTo>
                <a:lnTo>
                  <a:pt x="58542" y="46593"/>
                </a:lnTo>
                <a:lnTo>
                  <a:pt x="53624" y="1686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755461" y="2723439"/>
            <a:ext cx="82988" cy="48055"/>
          </a:xfrm>
          <a:custGeom>
            <a:avLst/>
            <a:gdLst/>
            <a:ahLst/>
            <a:cxnLst/>
            <a:rect l="l" t="t" r="r" b="b"/>
            <a:pathLst>
              <a:path w="68579" h="74929">
                <a:moveTo>
                  <a:pt x="45234" y="0"/>
                </a:moveTo>
                <a:lnTo>
                  <a:pt x="15772" y="0"/>
                </a:lnTo>
                <a:lnTo>
                  <a:pt x="15772" y="1828"/>
                </a:lnTo>
                <a:lnTo>
                  <a:pt x="21144" y="2171"/>
                </a:lnTo>
                <a:lnTo>
                  <a:pt x="24560" y="2514"/>
                </a:lnTo>
                <a:lnTo>
                  <a:pt x="24532" y="8848"/>
                </a:lnTo>
                <a:lnTo>
                  <a:pt x="24001" y="11238"/>
                </a:lnTo>
                <a:lnTo>
                  <a:pt x="23302" y="13880"/>
                </a:lnTo>
                <a:lnTo>
                  <a:pt x="9270" y="64600"/>
                </a:lnTo>
                <a:lnTo>
                  <a:pt x="7327" y="71724"/>
                </a:lnTo>
                <a:lnTo>
                  <a:pt x="5613" y="72067"/>
                </a:lnTo>
                <a:lnTo>
                  <a:pt x="0" y="73096"/>
                </a:lnTo>
                <a:lnTo>
                  <a:pt x="0" y="74937"/>
                </a:lnTo>
                <a:lnTo>
                  <a:pt x="32230" y="74924"/>
                </a:lnTo>
                <a:lnTo>
                  <a:pt x="43125" y="73568"/>
                </a:lnTo>
                <a:lnTo>
                  <a:pt x="47989" y="71483"/>
                </a:lnTo>
                <a:lnTo>
                  <a:pt x="24229" y="71483"/>
                </a:lnTo>
                <a:lnTo>
                  <a:pt x="20458" y="70683"/>
                </a:lnTo>
                <a:lnTo>
                  <a:pt x="20458" y="66314"/>
                </a:lnTo>
                <a:lnTo>
                  <a:pt x="21413" y="61843"/>
                </a:lnTo>
                <a:lnTo>
                  <a:pt x="23644" y="53571"/>
                </a:lnTo>
                <a:lnTo>
                  <a:pt x="26196" y="44327"/>
                </a:lnTo>
                <a:lnTo>
                  <a:pt x="28115" y="36941"/>
                </a:lnTo>
                <a:lnTo>
                  <a:pt x="53445" y="36941"/>
                </a:lnTo>
                <a:lnTo>
                  <a:pt x="48447" y="34757"/>
                </a:lnTo>
                <a:lnTo>
                  <a:pt x="48447" y="34528"/>
                </a:lnTo>
                <a:lnTo>
                  <a:pt x="52800" y="33271"/>
                </a:lnTo>
                <a:lnTo>
                  <a:pt x="29246" y="33271"/>
                </a:lnTo>
                <a:lnTo>
                  <a:pt x="36675" y="6654"/>
                </a:lnTo>
                <a:lnTo>
                  <a:pt x="37132" y="4927"/>
                </a:lnTo>
                <a:lnTo>
                  <a:pt x="37475" y="3441"/>
                </a:lnTo>
                <a:lnTo>
                  <a:pt x="60693" y="3428"/>
                </a:lnTo>
                <a:lnTo>
                  <a:pt x="53818" y="808"/>
                </a:lnTo>
                <a:lnTo>
                  <a:pt x="45234" y="0"/>
                </a:lnTo>
                <a:close/>
              </a:path>
              <a:path w="68579" h="74929">
                <a:moveTo>
                  <a:pt x="53445" y="36941"/>
                </a:moveTo>
                <a:lnTo>
                  <a:pt x="28115" y="36941"/>
                </a:lnTo>
                <a:lnTo>
                  <a:pt x="41132" y="37170"/>
                </a:lnTo>
                <a:lnTo>
                  <a:pt x="43989" y="39011"/>
                </a:lnTo>
                <a:lnTo>
                  <a:pt x="47418" y="41183"/>
                </a:lnTo>
                <a:lnTo>
                  <a:pt x="50148" y="45208"/>
                </a:lnTo>
                <a:lnTo>
                  <a:pt x="50161" y="51063"/>
                </a:lnTo>
                <a:lnTo>
                  <a:pt x="48892" y="59043"/>
                </a:lnTo>
                <a:lnTo>
                  <a:pt x="44891" y="65530"/>
                </a:lnTo>
                <a:lnTo>
                  <a:pt x="37871" y="69889"/>
                </a:lnTo>
                <a:lnTo>
                  <a:pt x="27544" y="71483"/>
                </a:lnTo>
                <a:lnTo>
                  <a:pt x="47989" y="71483"/>
                </a:lnTo>
                <a:lnTo>
                  <a:pt x="52842" y="69403"/>
                </a:lnTo>
                <a:lnTo>
                  <a:pt x="59819" y="62292"/>
                </a:lnTo>
                <a:lnTo>
                  <a:pt x="62492" y="52091"/>
                </a:lnTo>
                <a:lnTo>
                  <a:pt x="62492" y="40840"/>
                </a:lnTo>
                <a:lnTo>
                  <a:pt x="53445" y="36941"/>
                </a:lnTo>
                <a:close/>
              </a:path>
              <a:path w="68579" h="74929">
                <a:moveTo>
                  <a:pt x="60693" y="3428"/>
                </a:moveTo>
                <a:lnTo>
                  <a:pt x="52320" y="3428"/>
                </a:lnTo>
                <a:lnTo>
                  <a:pt x="56549" y="7568"/>
                </a:lnTo>
                <a:lnTo>
                  <a:pt x="56549" y="15365"/>
                </a:lnTo>
                <a:lnTo>
                  <a:pt x="53826" y="25765"/>
                </a:lnTo>
                <a:lnTo>
                  <a:pt x="47012" y="31162"/>
                </a:lnTo>
                <a:lnTo>
                  <a:pt x="38141" y="33136"/>
                </a:lnTo>
                <a:lnTo>
                  <a:pt x="29246" y="33271"/>
                </a:lnTo>
                <a:lnTo>
                  <a:pt x="52800" y="33271"/>
                </a:lnTo>
                <a:lnTo>
                  <a:pt x="56043" y="32334"/>
                </a:lnTo>
                <a:lnTo>
                  <a:pt x="62292" y="28863"/>
                </a:lnTo>
                <a:lnTo>
                  <a:pt x="66526" y="23865"/>
                </a:lnTo>
                <a:lnTo>
                  <a:pt x="68080" y="17093"/>
                </a:lnTo>
                <a:lnTo>
                  <a:pt x="66181" y="8848"/>
                </a:lnTo>
                <a:lnTo>
                  <a:pt x="61114" y="3589"/>
                </a:lnTo>
                <a:lnTo>
                  <a:pt x="60693" y="342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050330" y="2854994"/>
            <a:ext cx="85293" cy="49277"/>
          </a:xfrm>
          <a:custGeom>
            <a:avLst/>
            <a:gdLst/>
            <a:ahLst/>
            <a:cxnLst/>
            <a:rect l="l" t="t" r="r" b="b"/>
            <a:pathLst>
              <a:path w="70485" h="76835">
                <a:moveTo>
                  <a:pt x="50847" y="0"/>
                </a:moveTo>
                <a:lnTo>
                  <a:pt x="47875" y="0"/>
                </a:lnTo>
                <a:lnTo>
                  <a:pt x="14756" y="57374"/>
                </a:lnTo>
                <a:lnTo>
                  <a:pt x="5371" y="73439"/>
                </a:lnTo>
                <a:lnTo>
                  <a:pt x="4343" y="73794"/>
                </a:lnTo>
                <a:lnTo>
                  <a:pt x="53" y="74810"/>
                </a:lnTo>
                <a:lnTo>
                  <a:pt x="0" y="76664"/>
                </a:lnTo>
                <a:lnTo>
                  <a:pt x="21385" y="76651"/>
                </a:lnTo>
                <a:lnTo>
                  <a:pt x="21385" y="74823"/>
                </a:lnTo>
                <a:lnTo>
                  <a:pt x="16095" y="74353"/>
                </a:lnTo>
                <a:lnTo>
                  <a:pt x="14674" y="73794"/>
                </a:lnTo>
                <a:lnTo>
                  <a:pt x="14642" y="68283"/>
                </a:lnTo>
                <a:lnTo>
                  <a:pt x="15327" y="66784"/>
                </a:lnTo>
                <a:lnTo>
                  <a:pt x="16927" y="63686"/>
                </a:lnTo>
                <a:lnTo>
                  <a:pt x="23442" y="50720"/>
                </a:lnTo>
                <a:lnTo>
                  <a:pt x="59237" y="50720"/>
                </a:lnTo>
                <a:lnTo>
                  <a:pt x="58555" y="46593"/>
                </a:lnTo>
                <a:lnTo>
                  <a:pt x="25830" y="46593"/>
                </a:lnTo>
                <a:lnTo>
                  <a:pt x="42846" y="16864"/>
                </a:lnTo>
                <a:lnTo>
                  <a:pt x="53637" y="16864"/>
                </a:lnTo>
                <a:lnTo>
                  <a:pt x="50847" y="0"/>
                </a:lnTo>
                <a:close/>
              </a:path>
              <a:path w="70485" h="76835">
                <a:moveTo>
                  <a:pt x="59237" y="50720"/>
                </a:moveTo>
                <a:lnTo>
                  <a:pt x="48561" y="50720"/>
                </a:lnTo>
                <a:lnTo>
                  <a:pt x="50860" y="65743"/>
                </a:lnTo>
                <a:lnTo>
                  <a:pt x="50999" y="66784"/>
                </a:lnTo>
                <a:lnTo>
                  <a:pt x="51075" y="73667"/>
                </a:lnTo>
                <a:lnTo>
                  <a:pt x="48116" y="74353"/>
                </a:lnTo>
                <a:lnTo>
                  <a:pt x="42173" y="74823"/>
                </a:lnTo>
                <a:lnTo>
                  <a:pt x="42173" y="76651"/>
                </a:lnTo>
                <a:lnTo>
                  <a:pt x="70276" y="76651"/>
                </a:lnTo>
                <a:lnTo>
                  <a:pt x="70276" y="74810"/>
                </a:lnTo>
                <a:lnTo>
                  <a:pt x="63648" y="74239"/>
                </a:lnTo>
                <a:lnTo>
                  <a:pt x="62962" y="72981"/>
                </a:lnTo>
                <a:lnTo>
                  <a:pt x="61590" y="64943"/>
                </a:lnTo>
                <a:lnTo>
                  <a:pt x="59237" y="50720"/>
                </a:lnTo>
                <a:close/>
              </a:path>
              <a:path w="70485" h="76835">
                <a:moveTo>
                  <a:pt x="53637" y="16864"/>
                </a:moveTo>
                <a:lnTo>
                  <a:pt x="42961" y="16864"/>
                </a:lnTo>
                <a:lnTo>
                  <a:pt x="47990" y="46580"/>
                </a:lnTo>
                <a:lnTo>
                  <a:pt x="25830" y="46593"/>
                </a:lnTo>
                <a:lnTo>
                  <a:pt x="58555" y="46593"/>
                </a:lnTo>
                <a:lnTo>
                  <a:pt x="53637" y="16864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51958" y="2995631"/>
            <a:ext cx="82988" cy="48055"/>
          </a:xfrm>
          <a:custGeom>
            <a:avLst/>
            <a:gdLst/>
            <a:ahLst/>
            <a:cxnLst/>
            <a:rect l="l" t="t" r="r" b="b"/>
            <a:pathLst>
              <a:path w="68579" h="74929">
                <a:moveTo>
                  <a:pt x="45234" y="0"/>
                </a:moveTo>
                <a:lnTo>
                  <a:pt x="15772" y="0"/>
                </a:lnTo>
                <a:lnTo>
                  <a:pt x="15772" y="1841"/>
                </a:lnTo>
                <a:lnTo>
                  <a:pt x="21131" y="2184"/>
                </a:lnTo>
                <a:lnTo>
                  <a:pt x="24560" y="2527"/>
                </a:lnTo>
                <a:lnTo>
                  <a:pt x="24530" y="8855"/>
                </a:lnTo>
                <a:lnTo>
                  <a:pt x="23988" y="11238"/>
                </a:lnTo>
                <a:lnTo>
                  <a:pt x="23302" y="13880"/>
                </a:lnTo>
                <a:lnTo>
                  <a:pt x="9270" y="64600"/>
                </a:lnTo>
                <a:lnTo>
                  <a:pt x="7327" y="71724"/>
                </a:lnTo>
                <a:lnTo>
                  <a:pt x="5613" y="72067"/>
                </a:lnTo>
                <a:lnTo>
                  <a:pt x="0" y="73096"/>
                </a:lnTo>
                <a:lnTo>
                  <a:pt x="0" y="74937"/>
                </a:lnTo>
                <a:lnTo>
                  <a:pt x="32230" y="74924"/>
                </a:lnTo>
                <a:lnTo>
                  <a:pt x="43125" y="73568"/>
                </a:lnTo>
                <a:lnTo>
                  <a:pt x="47989" y="71483"/>
                </a:lnTo>
                <a:lnTo>
                  <a:pt x="24229" y="71483"/>
                </a:lnTo>
                <a:lnTo>
                  <a:pt x="20458" y="70683"/>
                </a:lnTo>
                <a:lnTo>
                  <a:pt x="20458" y="66327"/>
                </a:lnTo>
                <a:lnTo>
                  <a:pt x="21413" y="61848"/>
                </a:lnTo>
                <a:lnTo>
                  <a:pt x="23644" y="53572"/>
                </a:lnTo>
                <a:lnTo>
                  <a:pt x="26196" y="44328"/>
                </a:lnTo>
                <a:lnTo>
                  <a:pt x="28115" y="36941"/>
                </a:lnTo>
                <a:lnTo>
                  <a:pt x="53463" y="36941"/>
                </a:lnTo>
                <a:lnTo>
                  <a:pt x="48434" y="34770"/>
                </a:lnTo>
                <a:lnTo>
                  <a:pt x="48434" y="34541"/>
                </a:lnTo>
                <a:lnTo>
                  <a:pt x="52830" y="33271"/>
                </a:lnTo>
                <a:lnTo>
                  <a:pt x="29246" y="33271"/>
                </a:lnTo>
                <a:lnTo>
                  <a:pt x="36675" y="6654"/>
                </a:lnTo>
                <a:lnTo>
                  <a:pt x="37132" y="4927"/>
                </a:lnTo>
                <a:lnTo>
                  <a:pt x="37475" y="3441"/>
                </a:lnTo>
                <a:lnTo>
                  <a:pt x="60702" y="3441"/>
                </a:lnTo>
                <a:lnTo>
                  <a:pt x="53818" y="815"/>
                </a:lnTo>
                <a:lnTo>
                  <a:pt x="45234" y="0"/>
                </a:lnTo>
                <a:close/>
              </a:path>
              <a:path w="68579" h="74929">
                <a:moveTo>
                  <a:pt x="53463" y="36941"/>
                </a:moveTo>
                <a:lnTo>
                  <a:pt x="28115" y="36941"/>
                </a:lnTo>
                <a:lnTo>
                  <a:pt x="41132" y="37170"/>
                </a:lnTo>
                <a:lnTo>
                  <a:pt x="47418" y="41195"/>
                </a:lnTo>
                <a:lnTo>
                  <a:pt x="50148" y="45208"/>
                </a:lnTo>
                <a:lnTo>
                  <a:pt x="50148" y="51063"/>
                </a:lnTo>
                <a:lnTo>
                  <a:pt x="48886" y="59043"/>
                </a:lnTo>
                <a:lnTo>
                  <a:pt x="44889" y="65530"/>
                </a:lnTo>
                <a:lnTo>
                  <a:pt x="37871" y="69889"/>
                </a:lnTo>
                <a:lnTo>
                  <a:pt x="27544" y="71483"/>
                </a:lnTo>
                <a:lnTo>
                  <a:pt x="47989" y="71483"/>
                </a:lnTo>
                <a:lnTo>
                  <a:pt x="52842" y="69403"/>
                </a:lnTo>
                <a:lnTo>
                  <a:pt x="59819" y="62292"/>
                </a:lnTo>
                <a:lnTo>
                  <a:pt x="62492" y="52091"/>
                </a:lnTo>
                <a:lnTo>
                  <a:pt x="62492" y="40840"/>
                </a:lnTo>
                <a:lnTo>
                  <a:pt x="53463" y="36941"/>
                </a:lnTo>
                <a:close/>
              </a:path>
              <a:path w="68579" h="74929">
                <a:moveTo>
                  <a:pt x="60702" y="3441"/>
                </a:moveTo>
                <a:lnTo>
                  <a:pt x="52320" y="3441"/>
                </a:lnTo>
                <a:lnTo>
                  <a:pt x="56549" y="7568"/>
                </a:lnTo>
                <a:lnTo>
                  <a:pt x="56549" y="15365"/>
                </a:lnTo>
                <a:lnTo>
                  <a:pt x="53826" y="25765"/>
                </a:lnTo>
                <a:lnTo>
                  <a:pt x="47012" y="31162"/>
                </a:lnTo>
                <a:lnTo>
                  <a:pt x="38141" y="33136"/>
                </a:lnTo>
                <a:lnTo>
                  <a:pt x="29246" y="33271"/>
                </a:lnTo>
                <a:lnTo>
                  <a:pt x="52830" y="33271"/>
                </a:lnTo>
                <a:lnTo>
                  <a:pt x="56036" y="32345"/>
                </a:lnTo>
                <a:lnTo>
                  <a:pt x="62286" y="28869"/>
                </a:lnTo>
                <a:lnTo>
                  <a:pt x="66521" y="23867"/>
                </a:lnTo>
                <a:lnTo>
                  <a:pt x="68080" y="17093"/>
                </a:lnTo>
                <a:lnTo>
                  <a:pt x="66181" y="8855"/>
                </a:lnTo>
                <a:lnTo>
                  <a:pt x="61114" y="3598"/>
                </a:lnTo>
                <a:lnTo>
                  <a:pt x="60702" y="344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344699" y="3429138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4" h="98425">
                <a:moveTo>
                  <a:pt x="28204" y="0"/>
                </a:moveTo>
                <a:lnTo>
                  <a:pt x="16329" y="9105"/>
                </a:lnTo>
                <a:lnTo>
                  <a:pt x="7463" y="20315"/>
                </a:lnTo>
                <a:lnTo>
                  <a:pt x="1917" y="33244"/>
                </a:lnTo>
                <a:lnTo>
                  <a:pt x="0" y="47507"/>
                </a:lnTo>
                <a:lnTo>
                  <a:pt x="676" y="58088"/>
                </a:lnTo>
                <a:lnTo>
                  <a:pt x="22797" y="94498"/>
                </a:lnTo>
                <a:lnTo>
                  <a:pt x="27874" y="97910"/>
                </a:lnTo>
                <a:lnTo>
                  <a:pt x="29246" y="96068"/>
                </a:lnTo>
                <a:lnTo>
                  <a:pt x="18020" y="84725"/>
                </a:lnTo>
                <a:lnTo>
                  <a:pt x="12256" y="71088"/>
                </a:lnTo>
                <a:lnTo>
                  <a:pt x="10132" y="57600"/>
                </a:lnTo>
                <a:lnTo>
                  <a:pt x="9829" y="46707"/>
                </a:lnTo>
                <a:lnTo>
                  <a:pt x="11668" y="28353"/>
                </a:lnTo>
                <a:lnTo>
                  <a:pt x="16359" y="15883"/>
                </a:lnTo>
                <a:lnTo>
                  <a:pt x="22636" y="7608"/>
                </a:lnTo>
                <a:lnTo>
                  <a:pt x="29233" y="1841"/>
                </a:lnTo>
                <a:lnTo>
                  <a:pt x="282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449455" y="3429138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4" h="98425">
                <a:moveTo>
                  <a:pt x="1371" y="0"/>
                </a:moveTo>
                <a:lnTo>
                  <a:pt x="0" y="1828"/>
                </a:lnTo>
                <a:lnTo>
                  <a:pt x="11227" y="13169"/>
                </a:lnTo>
                <a:lnTo>
                  <a:pt x="16996" y="26801"/>
                </a:lnTo>
                <a:lnTo>
                  <a:pt x="19124" y="40280"/>
                </a:lnTo>
                <a:lnTo>
                  <a:pt x="19429" y="51164"/>
                </a:lnTo>
                <a:lnTo>
                  <a:pt x="17585" y="69533"/>
                </a:lnTo>
                <a:lnTo>
                  <a:pt x="12892" y="82010"/>
                </a:lnTo>
                <a:lnTo>
                  <a:pt x="6614" y="90288"/>
                </a:lnTo>
                <a:lnTo>
                  <a:pt x="12" y="96056"/>
                </a:lnTo>
                <a:lnTo>
                  <a:pt x="1041" y="97897"/>
                </a:lnTo>
                <a:lnTo>
                  <a:pt x="12918" y="88788"/>
                </a:lnTo>
                <a:lnTo>
                  <a:pt x="21788" y="77569"/>
                </a:lnTo>
                <a:lnTo>
                  <a:pt x="27339" y="64631"/>
                </a:lnTo>
                <a:lnTo>
                  <a:pt x="29258" y="50364"/>
                </a:lnTo>
                <a:lnTo>
                  <a:pt x="28574" y="39790"/>
                </a:lnTo>
                <a:lnTo>
                  <a:pt x="6450" y="3410"/>
                </a:lnTo>
                <a:lnTo>
                  <a:pt x="13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388233" y="3446428"/>
            <a:ext cx="55325" cy="33393"/>
          </a:xfrm>
          <a:custGeom>
            <a:avLst/>
            <a:gdLst/>
            <a:ahLst/>
            <a:cxnLst/>
            <a:rect l="l" t="t" r="r" b="b"/>
            <a:pathLst>
              <a:path w="45719" h="52070">
                <a:moveTo>
                  <a:pt x="42262" y="0"/>
                </a:moveTo>
                <a:lnTo>
                  <a:pt x="32662" y="0"/>
                </a:lnTo>
                <a:lnTo>
                  <a:pt x="20427" y="3002"/>
                </a:lnTo>
                <a:lnTo>
                  <a:pt x="9992" y="10808"/>
                </a:lnTo>
                <a:lnTo>
                  <a:pt x="2726" y="21645"/>
                </a:lnTo>
                <a:lnTo>
                  <a:pt x="0" y="33741"/>
                </a:lnTo>
                <a:lnTo>
                  <a:pt x="12" y="49005"/>
                </a:lnTo>
                <a:lnTo>
                  <a:pt x="9486" y="51888"/>
                </a:lnTo>
                <a:lnTo>
                  <a:pt x="28903" y="51888"/>
                </a:lnTo>
                <a:lnTo>
                  <a:pt x="32095" y="47736"/>
                </a:lnTo>
                <a:lnTo>
                  <a:pt x="13257" y="47736"/>
                </a:lnTo>
                <a:lnTo>
                  <a:pt x="9829" y="42580"/>
                </a:lnTo>
                <a:lnTo>
                  <a:pt x="9829" y="33741"/>
                </a:lnTo>
                <a:lnTo>
                  <a:pt x="11291" y="24201"/>
                </a:lnTo>
                <a:lnTo>
                  <a:pt x="15621" y="13948"/>
                </a:lnTo>
                <a:lnTo>
                  <a:pt x="22735" y="5759"/>
                </a:lnTo>
                <a:lnTo>
                  <a:pt x="32547" y="2412"/>
                </a:lnTo>
                <a:lnTo>
                  <a:pt x="43463" y="2412"/>
                </a:lnTo>
                <a:lnTo>
                  <a:pt x="42262" y="0"/>
                </a:lnTo>
                <a:close/>
              </a:path>
              <a:path w="45719" h="52070">
                <a:moveTo>
                  <a:pt x="36560" y="38440"/>
                </a:moveTo>
                <a:lnTo>
                  <a:pt x="32446" y="43037"/>
                </a:lnTo>
                <a:lnTo>
                  <a:pt x="27074" y="47736"/>
                </a:lnTo>
                <a:lnTo>
                  <a:pt x="32095" y="47736"/>
                </a:lnTo>
                <a:lnTo>
                  <a:pt x="35532" y="43265"/>
                </a:lnTo>
                <a:lnTo>
                  <a:pt x="38389" y="39595"/>
                </a:lnTo>
                <a:lnTo>
                  <a:pt x="36560" y="38440"/>
                </a:lnTo>
                <a:close/>
              </a:path>
              <a:path w="45719" h="52070">
                <a:moveTo>
                  <a:pt x="43463" y="2412"/>
                </a:moveTo>
                <a:lnTo>
                  <a:pt x="34605" y="2412"/>
                </a:lnTo>
                <a:lnTo>
                  <a:pt x="36890" y="2984"/>
                </a:lnTo>
                <a:lnTo>
                  <a:pt x="36890" y="6654"/>
                </a:lnTo>
                <a:lnTo>
                  <a:pt x="35189" y="7352"/>
                </a:lnTo>
                <a:lnTo>
                  <a:pt x="35189" y="12965"/>
                </a:lnTo>
                <a:lnTo>
                  <a:pt x="36890" y="14578"/>
                </a:lnTo>
                <a:lnTo>
                  <a:pt x="42605" y="14578"/>
                </a:lnTo>
                <a:lnTo>
                  <a:pt x="45120" y="12508"/>
                </a:lnTo>
                <a:lnTo>
                  <a:pt x="45120" y="5740"/>
                </a:lnTo>
                <a:lnTo>
                  <a:pt x="43463" y="241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56553" y="3429472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5" h="98425">
                <a:moveTo>
                  <a:pt x="28204" y="0"/>
                </a:moveTo>
                <a:lnTo>
                  <a:pt x="16329" y="9098"/>
                </a:lnTo>
                <a:lnTo>
                  <a:pt x="7463" y="20305"/>
                </a:lnTo>
                <a:lnTo>
                  <a:pt x="1917" y="33237"/>
                </a:lnTo>
                <a:lnTo>
                  <a:pt x="0" y="47507"/>
                </a:lnTo>
                <a:lnTo>
                  <a:pt x="676" y="58081"/>
                </a:lnTo>
                <a:lnTo>
                  <a:pt x="22803" y="94485"/>
                </a:lnTo>
                <a:lnTo>
                  <a:pt x="27874" y="97897"/>
                </a:lnTo>
                <a:lnTo>
                  <a:pt x="29246" y="96056"/>
                </a:lnTo>
                <a:lnTo>
                  <a:pt x="18020" y="84712"/>
                </a:lnTo>
                <a:lnTo>
                  <a:pt x="12256" y="71075"/>
                </a:lnTo>
                <a:lnTo>
                  <a:pt x="10132" y="57587"/>
                </a:lnTo>
                <a:lnTo>
                  <a:pt x="9829" y="46694"/>
                </a:lnTo>
                <a:lnTo>
                  <a:pt x="11668" y="28340"/>
                </a:lnTo>
                <a:lnTo>
                  <a:pt x="16359" y="15870"/>
                </a:lnTo>
                <a:lnTo>
                  <a:pt x="22636" y="7596"/>
                </a:lnTo>
                <a:lnTo>
                  <a:pt x="29233" y="1828"/>
                </a:lnTo>
                <a:lnTo>
                  <a:pt x="282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069055" y="3429463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5" h="98425">
                <a:moveTo>
                  <a:pt x="1371" y="0"/>
                </a:moveTo>
                <a:lnTo>
                  <a:pt x="0" y="1828"/>
                </a:lnTo>
                <a:lnTo>
                  <a:pt x="11227" y="13169"/>
                </a:lnTo>
                <a:lnTo>
                  <a:pt x="16996" y="26803"/>
                </a:lnTo>
                <a:lnTo>
                  <a:pt x="19124" y="40286"/>
                </a:lnTo>
                <a:lnTo>
                  <a:pt x="19429" y="51177"/>
                </a:lnTo>
                <a:lnTo>
                  <a:pt x="17585" y="69538"/>
                </a:lnTo>
                <a:lnTo>
                  <a:pt x="12892" y="82012"/>
                </a:lnTo>
                <a:lnTo>
                  <a:pt x="6614" y="90288"/>
                </a:lnTo>
                <a:lnTo>
                  <a:pt x="12" y="96056"/>
                </a:lnTo>
                <a:lnTo>
                  <a:pt x="1041" y="97897"/>
                </a:lnTo>
                <a:lnTo>
                  <a:pt x="12918" y="88793"/>
                </a:lnTo>
                <a:lnTo>
                  <a:pt x="21786" y="77574"/>
                </a:lnTo>
                <a:lnTo>
                  <a:pt x="27333" y="64633"/>
                </a:lnTo>
                <a:lnTo>
                  <a:pt x="29246" y="50364"/>
                </a:lnTo>
                <a:lnTo>
                  <a:pt x="28569" y="39790"/>
                </a:lnTo>
                <a:lnTo>
                  <a:pt x="6450" y="3410"/>
                </a:lnTo>
                <a:lnTo>
                  <a:pt x="13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998029" y="3428942"/>
            <a:ext cx="71462" cy="51313"/>
          </a:xfrm>
          <a:custGeom>
            <a:avLst/>
            <a:gdLst/>
            <a:ahLst/>
            <a:cxnLst/>
            <a:rect l="l" t="t" r="r" b="b"/>
            <a:pathLst>
              <a:path w="59054" h="80010">
                <a:moveTo>
                  <a:pt x="41285" y="65070"/>
                </a:moveTo>
                <a:lnTo>
                  <a:pt x="32204" y="65070"/>
                </a:lnTo>
                <a:lnTo>
                  <a:pt x="32433" y="65298"/>
                </a:lnTo>
                <a:lnTo>
                  <a:pt x="31519" y="69311"/>
                </a:lnTo>
                <a:lnTo>
                  <a:pt x="31180" y="71267"/>
                </a:lnTo>
                <a:lnTo>
                  <a:pt x="31062" y="77007"/>
                </a:lnTo>
                <a:lnTo>
                  <a:pt x="31976" y="79890"/>
                </a:lnTo>
                <a:lnTo>
                  <a:pt x="40205" y="79890"/>
                </a:lnTo>
                <a:lnTo>
                  <a:pt x="47621" y="74480"/>
                </a:lnTo>
                <a:lnTo>
                  <a:pt x="48060" y="73794"/>
                </a:lnTo>
                <a:lnTo>
                  <a:pt x="40662" y="73794"/>
                </a:lnTo>
                <a:lnTo>
                  <a:pt x="39748" y="72981"/>
                </a:lnTo>
                <a:lnTo>
                  <a:pt x="39748" y="71267"/>
                </a:lnTo>
                <a:lnTo>
                  <a:pt x="41285" y="65070"/>
                </a:lnTo>
                <a:close/>
              </a:path>
              <a:path w="59054" h="80010">
                <a:moveTo>
                  <a:pt x="39392" y="27772"/>
                </a:moveTo>
                <a:lnTo>
                  <a:pt x="3239" y="52810"/>
                </a:lnTo>
                <a:lnTo>
                  <a:pt x="0" y="72080"/>
                </a:lnTo>
                <a:lnTo>
                  <a:pt x="2400" y="79674"/>
                </a:lnTo>
                <a:lnTo>
                  <a:pt x="17588" y="79661"/>
                </a:lnTo>
                <a:lnTo>
                  <a:pt x="23988" y="77693"/>
                </a:lnTo>
                <a:lnTo>
                  <a:pt x="26303" y="74137"/>
                </a:lnTo>
                <a:lnTo>
                  <a:pt x="9930" y="74137"/>
                </a:lnTo>
                <a:lnTo>
                  <a:pt x="10042" y="65070"/>
                </a:lnTo>
                <a:lnTo>
                  <a:pt x="11825" y="55739"/>
                </a:lnTo>
                <a:lnTo>
                  <a:pt x="16953" y="44115"/>
                </a:lnTo>
                <a:lnTo>
                  <a:pt x="24481" y="34450"/>
                </a:lnTo>
                <a:lnTo>
                  <a:pt x="33576" y="30414"/>
                </a:lnTo>
                <a:lnTo>
                  <a:pt x="39949" y="30414"/>
                </a:lnTo>
                <a:lnTo>
                  <a:pt x="39392" y="27772"/>
                </a:lnTo>
                <a:close/>
              </a:path>
              <a:path w="59054" h="80010">
                <a:moveTo>
                  <a:pt x="39949" y="30414"/>
                </a:moveTo>
                <a:lnTo>
                  <a:pt x="38935" y="30414"/>
                </a:lnTo>
                <a:lnTo>
                  <a:pt x="38935" y="38110"/>
                </a:lnTo>
                <a:lnTo>
                  <a:pt x="37025" y="49739"/>
                </a:lnTo>
                <a:lnTo>
                  <a:pt x="31995" y="61457"/>
                </a:lnTo>
                <a:lnTo>
                  <a:pt x="24927" y="70508"/>
                </a:lnTo>
                <a:lnTo>
                  <a:pt x="16902" y="74137"/>
                </a:lnTo>
                <a:lnTo>
                  <a:pt x="26303" y="74137"/>
                </a:lnTo>
                <a:lnTo>
                  <a:pt x="32204" y="65070"/>
                </a:lnTo>
                <a:lnTo>
                  <a:pt x="41285" y="65070"/>
                </a:lnTo>
                <a:lnTo>
                  <a:pt x="41983" y="62253"/>
                </a:lnTo>
                <a:lnTo>
                  <a:pt x="49606" y="34084"/>
                </a:lnTo>
                <a:lnTo>
                  <a:pt x="40649" y="34084"/>
                </a:lnTo>
                <a:lnTo>
                  <a:pt x="40143" y="31336"/>
                </a:lnTo>
                <a:lnTo>
                  <a:pt x="39949" y="30414"/>
                </a:lnTo>
                <a:close/>
              </a:path>
              <a:path w="59054" h="80010">
                <a:moveTo>
                  <a:pt x="51164" y="65641"/>
                </a:moveTo>
                <a:lnTo>
                  <a:pt x="44091" y="73794"/>
                </a:lnTo>
                <a:lnTo>
                  <a:pt x="48060" y="73794"/>
                </a:lnTo>
                <a:lnTo>
                  <a:pt x="52536" y="66797"/>
                </a:lnTo>
                <a:lnTo>
                  <a:pt x="51164" y="65641"/>
                </a:lnTo>
                <a:close/>
              </a:path>
              <a:path w="59054" h="80010">
                <a:moveTo>
                  <a:pt x="57895" y="0"/>
                </a:moveTo>
                <a:lnTo>
                  <a:pt x="52066" y="1269"/>
                </a:lnTo>
                <a:lnTo>
                  <a:pt x="46250" y="2069"/>
                </a:lnTo>
                <a:lnTo>
                  <a:pt x="40421" y="2654"/>
                </a:lnTo>
                <a:lnTo>
                  <a:pt x="40421" y="4597"/>
                </a:lnTo>
                <a:lnTo>
                  <a:pt x="46707" y="4711"/>
                </a:lnTo>
                <a:lnTo>
                  <a:pt x="47507" y="5282"/>
                </a:lnTo>
                <a:lnTo>
                  <a:pt x="47507" y="9537"/>
                </a:lnTo>
                <a:lnTo>
                  <a:pt x="45793" y="15607"/>
                </a:lnTo>
                <a:lnTo>
                  <a:pt x="40878" y="33855"/>
                </a:lnTo>
                <a:lnTo>
                  <a:pt x="40649" y="34084"/>
                </a:lnTo>
                <a:lnTo>
                  <a:pt x="49606" y="34084"/>
                </a:lnTo>
                <a:lnTo>
                  <a:pt x="53474" y="19791"/>
                </a:lnTo>
                <a:lnTo>
                  <a:pt x="58466" y="584"/>
                </a:lnTo>
                <a:lnTo>
                  <a:pt x="57895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676045" y="3428828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5" h="98425">
                <a:moveTo>
                  <a:pt x="28204" y="0"/>
                </a:moveTo>
                <a:lnTo>
                  <a:pt x="16329" y="9099"/>
                </a:lnTo>
                <a:lnTo>
                  <a:pt x="7463" y="20310"/>
                </a:lnTo>
                <a:lnTo>
                  <a:pt x="1917" y="33242"/>
                </a:lnTo>
                <a:lnTo>
                  <a:pt x="0" y="47507"/>
                </a:lnTo>
                <a:lnTo>
                  <a:pt x="676" y="58081"/>
                </a:lnTo>
                <a:lnTo>
                  <a:pt x="22797" y="94485"/>
                </a:lnTo>
                <a:lnTo>
                  <a:pt x="27874" y="97897"/>
                </a:lnTo>
                <a:lnTo>
                  <a:pt x="29246" y="96056"/>
                </a:lnTo>
                <a:lnTo>
                  <a:pt x="18020" y="84718"/>
                </a:lnTo>
                <a:lnTo>
                  <a:pt x="12256" y="71081"/>
                </a:lnTo>
                <a:lnTo>
                  <a:pt x="10132" y="57595"/>
                </a:lnTo>
                <a:lnTo>
                  <a:pt x="9829" y="46707"/>
                </a:lnTo>
                <a:lnTo>
                  <a:pt x="11668" y="28348"/>
                </a:lnTo>
                <a:lnTo>
                  <a:pt x="16359" y="15877"/>
                </a:lnTo>
                <a:lnTo>
                  <a:pt x="22636" y="7601"/>
                </a:lnTo>
                <a:lnTo>
                  <a:pt x="29233" y="1828"/>
                </a:lnTo>
                <a:lnTo>
                  <a:pt x="282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780802" y="3428820"/>
            <a:ext cx="36115" cy="63123"/>
          </a:xfrm>
          <a:custGeom>
            <a:avLst/>
            <a:gdLst/>
            <a:ahLst/>
            <a:cxnLst/>
            <a:rect l="l" t="t" r="r" b="b"/>
            <a:pathLst>
              <a:path w="29845" h="98425">
                <a:moveTo>
                  <a:pt x="1371" y="0"/>
                </a:moveTo>
                <a:lnTo>
                  <a:pt x="0" y="1841"/>
                </a:lnTo>
                <a:lnTo>
                  <a:pt x="11227" y="13175"/>
                </a:lnTo>
                <a:lnTo>
                  <a:pt x="16996" y="26804"/>
                </a:lnTo>
                <a:lnTo>
                  <a:pt x="19124" y="40286"/>
                </a:lnTo>
                <a:lnTo>
                  <a:pt x="19429" y="51177"/>
                </a:lnTo>
                <a:lnTo>
                  <a:pt x="17585" y="69545"/>
                </a:lnTo>
                <a:lnTo>
                  <a:pt x="12892" y="82023"/>
                </a:lnTo>
                <a:lnTo>
                  <a:pt x="6614" y="90301"/>
                </a:lnTo>
                <a:lnTo>
                  <a:pt x="12" y="96068"/>
                </a:lnTo>
                <a:lnTo>
                  <a:pt x="1041" y="97897"/>
                </a:lnTo>
                <a:lnTo>
                  <a:pt x="12918" y="88795"/>
                </a:lnTo>
                <a:lnTo>
                  <a:pt x="21788" y="77580"/>
                </a:lnTo>
                <a:lnTo>
                  <a:pt x="27339" y="64643"/>
                </a:lnTo>
                <a:lnTo>
                  <a:pt x="29258" y="50377"/>
                </a:lnTo>
                <a:lnTo>
                  <a:pt x="28574" y="39796"/>
                </a:lnTo>
                <a:lnTo>
                  <a:pt x="6450" y="3410"/>
                </a:lnTo>
                <a:lnTo>
                  <a:pt x="13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719718" y="3446119"/>
            <a:ext cx="53020" cy="33393"/>
          </a:xfrm>
          <a:custGeom>
            <a:avLst/>
            <a:gdLst/>
            <a:ahLst/>
            <a:cxnLst/>
            <a:rect l="l" t="t" r="r" b="b"/>
            <a:pathLst>
              <a:path w="43814" h="52070">
                <a:moveTo>
                  <a:pt x="39976" y="0"/>
                </a:moveTo>
                <a:lnTo>
                  <a:pt x="34147" y="0"/>
                </a:lnTo>
                <a:lnTo>
                  <a:pt x="22019" y="3268"/>
                </a:lnTo>
                <a:lnTo>
                  <a:pt x="11035" y="11689"/>
                </a:lnTo>
                <a:lnTo>
                  <a:pt x="3071" y="23187"/>
                </a:lnTo>
                <a:lnTo>
                  <a:pt x="0" y="35684"/>
                </a:lnTo>
                <a:lnTo>
                  <a:pt x="0" y="42910"/>
                </a:lnTo>
                <a:lnTo>
                  <a:pt x="3657" y="51888"/>
                </a:lnTo>
                <a:lnTo>
                  <a:pt x="15658" y="51888"/>
                </a:lnTo>
                <a:lnTo>
                  <a:pt x="23902" y="50201"/>
                </a:lnTo>
                <a:lnTo>
                  <a:pt x="30393" y="46694"/>
                </a:lnTo>
                <a:lnTo>
                  <a:pt x="15886" y="46694"/>
                </a:lnTo>
                <a:lnTo>
                  <a:pt x="9943" y="44065"/>
                </a:lnTo>
                <a:lnTo>
                  <a:pt x="9943" y="33970"/>
                </a:lnTo>
                <a:lnTo>
                  <a:pt x="10514" y="31671"/>
                </a:lnTo>
                <a:lnTo>
                  <a:pt x="11086" y="29258"/>
                </a:lnTo>
                <a:lnTo>
                  <a:pt x="14286" y="28801"/>
                </a:lnTo>
                <a:lnTo>
                  <a:pt x="22492" y="26731"/>
                </a:lnTo>
                <a:lnTo>
                  <a:pt x="11886" y="26731"/>
                </a:lnTo>
                <a:lnTo>
                  <a:pt x="13829" y="21690"/>
                </a:lnTo>
                <a:lnTo>
                  <a:pt x="43372" y="2628"/>
                </a:lnTo>
                <a:lnTo>
                  <a:pt x="39976" y="0"/>
                </a:lnTo>
                <a:close/>
              </a:path>
              <a:path w="43814" h="52070">
                <a:moveTo>
                  <a:pt x="37360" y="38097"/>
                </a:moveTo>
                <a:lnTo>
                  <a:pt x="31646" y="42796"/>
                </a:lnTo>
                <a:lnTo>
                  <a:pt x="26845" y="46694"/>
                </a:lnTo>
                <a:lnTo>
                  <a:pt x="30393" y="46694"/>
                </a:lnTo>
                <a:lnTo>
                  <a:pt x="31004" y="46364"/>
                </a:lnTo>
                <a:lnTo>
                  <a:pt x="36202" y="42184"/>
                </a:lnTo>
                <a:lnTo>
                  <a:pt x="38732" y="39468"/>
                </a:lnTo>
                <a:lnTo>
                  <a:pt x="37360" y="38097"/>
                </a:lnTo>
                <a:close/>
              </a:path>
              <a:path w="43814" h="52070">
                <a:moveTo>
                  <a:pt x="43372" y="2628"/>
                </a:moveTo>
                <a:lnTo>
                  <a:pt x="34833" y="2628"/>
                </a:lnTo>
                <a:lnTo>
                  <a:pt x="35976" y="4812"/>
                </a:lnTo>
                <a:lnTo>
                  <a:pt x="35883" y="7797"/>
                </a:lnTo>
                <a:lnTo>
                  <a:pt x="35527" y="9980"/>
                </a:lnTo>
                <a:lnTo>
                  <a:pt x="32760" y="15511"/>
                </a:lnTo>
                <a:lnTo>
                  <a:pt x="25579" y="21776"/>
                </a:lnTo>
                <a:lnTo>
                  <a:pt x="11886" y="26731"/>
                </a:lnTo>
                <a:lnTo>
                  <a:pt x="22492" y="26731"/>
                </a:lnTo>
                <a:lnTo>
                  <a:pt x="26660" y="25680"/>
                </a:lnTo>
                <a:lnTo>
                  <a:pt x="35841" y="20709"/>
                </a:lnTo>
                <a:lnTo>
                  <a:pt x="41554" y="14532"/>
                </a:lnTo>
                <a:lnTo>
                  <a:pt x="43519" y="7797"/>
                </a:lnTo>
                <a:lnTo>
                  <a:pt x="43519" y="2743"/>
                </a:lnTo>
                <a:lnTo>
                  <a:pt x="43372" y="262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660579" y="2736864"/>
            <a:ext cx="62241" cy="28914"/>
          </a:xfrm>
          <a:custGeom>
            <a:avLst/>
            <a:gdLst/>
            <a:ahLst/>
            <a:cxnLst/>
            <a:rect l="l" t="t" r="r" b="b"/>
            <a:pathLst>
              <a:path w="51435" h="45085">
                <a:moveTo>
                  <a:pt x="25576" y="0"/>
                </a:moveTo>
                <a:lnTo>
                  <a:pt x="0" y="44997"/>
                </a:lnTo>
                <a:lnTo>
                  <a:pt x="51161" y="44992"/>
                </a:lnTo>
                <a:lnTo>
                  <a:pt x="25576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660579" y="2736864"/>
            <a:ext cx="62241" cy="28914"/>
          </a:xfrm>
          <a:custGeom>
            <a:avLst/>
            <a:gdLst/>
            <a:ahLst/>
            <a:cxnLst/>
            <a:rect l="l" t="t" r="r" b="b"/>
            <a:pathLst>
              <a:path w="51435" h="45085">
                <a:moveTo>
                  <a:pt x="25576" y="0"/>
                </a:moveTo>
                <a:lnTo>
                  <a:pt x="51161" y="44992"/>
                </a:lnTo>
                <a:lnTo>
                  <a:pt x="0" y="44997"/>
                </a:lnTo>
                <a:lnTo>
                  <a:pt x="25576" y="0"/>
                </a:lnTo>
              </a:path>
            </a:pathLst>
          </a:custGeom>
          <a:ln w="7329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661754" y="3145456"/>
            <a:ext cx="62241" cy="28914"/>
          </a:xfrm>
          <a:custGeom>
            <a:avLst/>
            <a:gdLst/>
            <a:ahLst/>
            <a:cxnLst/>
            <a:rect l="l" t="t" r="r" b="b"/>
            <a:pathLst>
              <a:path w="51435" h="45085">
                <a:moveTo>
                  <a:pt x="51173" y="0"/>
                </a:moveTo>
                <a:lnTo>
                  <a:pt x="0" y="5"/>
                </a:lnTo>
                <a:lnTo>
                  <a:pt x="25585" y="44984"/>
                </a:lnTo>
                <a:lnTo>
                  <a:pt x="51173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661754" y="3145456"/>
            <a:ext cx="62241" cy="28914"/>
          </a:xfrm>
          <a:custGeom>
            <a:avLst/>
            <a:gdLst/>
            <a:ahLst/>
            <a:cxnLst/>
            <a:rect l="l" t="t" r="r" b="b"/>
            <a:pathLst>
              <a:path w="51435" h="45085">
                <a:moveTo>
                  <a:pt x="25585" y="44984"/>
                </a:moveTo>
                <a:lnTo>
                  <a:pt x="51173" y="0"/>
                </a:lnTo>
                <a:lnTo>
                  <a:pt x="0" y="5"/>
                </a:lnTo>
                <a:lnTo>
                  <a:pt x="25585" y="44984"/>
                </a:lnTo>
              </a:path>
            </a:pathLst>
          </a:custGeom>
          <a:ln w="7329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661080" y="2933999"/>
            <a:ext cx="96050" cy="59050"/>
          </a:xfrm>
          <a:custGeom>
            <a:avLst/>
            <a:gdLst/>
            <a:ahLst/>
            <a:cxnLst/>
            <a:rect l="l" t="t" r="r" b="b"/>
            <a:pathLst>
              <a:path w="79375" h="92075">
                <a:moveTo>
                  <a:pt x="79292" y="0"/>
                </a:moveTo>
                <a:lnTo>
                  <a:pt x="0" y="45996"/>
                </a:lnTo>
                <a:lnTo>
                  <a:pt x="79305" y="91979"/>
                </a:lnTo>
                <a:lnTo>
                  <a:pt x="7929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152606" y="2997117"/>
            <a:ext cx="96050" cy="59050"/>
          </a:xfrm>
          <a:custGeom>
            <a:avLst/>
            <a:gdLst/>
            <a:ahLst/>
            <a:cxnLst/>
            <a:rect l="l" t="t" r="r" b="b"/>
            <a:pathLst>
              <a:path w="79375" h="92075">
                <a:moveTo>
                  <a:pt x="79292" y="0"/>
                </a:moveTo>
                <a:lnTo>
                  <a:pt x="0" y="46008"/>
                </a:lnTo>
                <a:lnTo>
                  <a:pt x="79305" y="91979"/>
                </a:lnTo>
                <a:lnTo>
                  <a:pt x="7929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157370" y="2861491"/>
            <a:ext cx="96050" cy="59050"/>
          </a:xfrm>
          <a:custGeom>
            <a:avLst/>
            <a:gdLst/>
            <a:ahLst/>
            <a:cxnLst/>
            <a:rect l="l" t="t" r="r" b="b"/>
            <a:pathLst>
              <a:path w="79375" h="92075">
                <a:moveTo>
                  <a:pt x="79292" y="0"/>
                </a:moveTo>
                <a:lnTo>
                  <a:pt x="0" y="46008"/>
                </a:lnTo>
                <a:lnTo>
                  <a:pt x="79305" y="91979"/>
                </a:lnTo>
                <a:lnTo>
                  <a:pt x="79292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800117" y="4014720"/>
            <a:ext cx="1761581" cy="59324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842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First Course of Special Machine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Course of Special Machine </dc:title>
  <dc:creator>DR.Ahmed Saker 2o1O</dc:creator>
  <cp:lastModifiedBy>DR.Ahmed Saker 2o1O</cp:lastModifiedBy>
  <cp:revision>1</cp:revision>
  <dcterms:created xsi:type="dcterms:W3CDTF">2018-12-18T06:54:44Z</dcterms:created>
  <dcterms:modified xsi:type="dcterms:W3CDTF">2018-12-18T06:55:30Z</dcterms:modified>
</cp:coreProperties>
</file>